
<file path=[Content_Types].xml><?xml version="1.0" encoding="utf-8"?>
<Types xmlns="http://schemas.openxmlformats.org/package/2006/content-types">
  <Override PartName="/_rels/.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66"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67"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68"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69" name="PlaceHolder 5"/>
          <p:cNvSpPr>
            <a:spLocks noGrp="1"/>
          </p:cNvSpPr>
          <p:nvPr>
            <p:ph type="sldNum"/>
          </p:nvPr>
        </p:nvSpPr>
        <p:spPr>
          <a:xfrm>
            <a:off x="4278960" y="10157400"/>
            <a:ext cx="3280680" cy="534240"/>
          </a:xfrm>
          <a:prstGeom prst="rect">
            <a:avLst/>
          </a:prstGeom>
        </p:spPr>
        <p:txBody>
          <a:bodyPr lIns="0" rIns="0" tIns="0" bIns="0" anchor="b"/>
          <a:p>
            <a:pPr algn="r"/>
            <a:fld id="{97004BE7-5A24-470C-99C0-295CC3210D31}"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57" name="TextShape 2"/>
          <p:cNvSpPr txBox="1"/>
          <p:nvPr/>
        </p:nvSpPr>
        <p:spPr>
          <a:xfrm>
            <a:off x="3884760" y="8685360"/>
            <a:ext cx="2971440" cy="456840"/>
          </a:xfrm>
          <a:prstGeom prst="rect">
            <a:avLst/>
          </a:prstGeom>
          <a:noFill/>
          <a:ln>
            <a:noFill/>
          </a:ln>
        </p:spPr>
        <p:txBody>
          <a:bodyPr anchor="b"/>
          <a:p>
            <a:pPr algn="r">
              <a:lnSpc>
                <a:spcPct val="100000"/>
              </a:lnSpc>
            </a:pPr>
            <a:fld id="{21CD0E96-A060-47A0-8359-1CFD225BD742}"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5" name="TextShape 2"/>
          <p:cNvSpPr txBox="1"/>
          <p:nvPr/>
        </p:nvSpPr>
        <p:spPr>
          <a:xfrm>
            <a:off x="3884760" y="8685360"/>
            <a:ext cx="2971440" cy="456840"/>
          </a:xfrm>
          <a:prstGeom prst="rect">
            <a:avLst/>
          </a:prstGeom>
          <a:noFill/>
          <a:ln>
            <a:noFill/>
          </a:ln>
        </p:spPr>
        <p:txBody>
          <a:bodyPr anchor="b"/>
          <a:p>
            <a:pPr algn="r">
              <a:lnSpc>
                <a:spcPct val="100000"/>
              </a:lnSpc>
            </a:pPr>
            <a:fld id="{54306566-2A8E-4B71-A767-94B980D1E2C0}"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7" name="TextShape 2"/>
          <p:cNvSpPr txBox="1"/>
          <p:nvPr/>
        </p:nvSpPr>
        <p:spPr>
          <a:xfrm>
            <a:off x="3884760" y="8685360"/>
            <a:ext cx="2971440" cy="456840"/>
          </a:xfrm>
          <a:prstGeom prst="rect">
            <a:avLst/>
          </a:prstGeom>
          <a:noFill/>
          <a:ln>
            <a:noFill/>
          </a:ln>
        </p:spPr>
        <p:txBody>
          <a:bodyPr anchor="b"/>
          <a:p>
            <a:pPr algn="r">
              <a:lnSpc>
                <a:spcPct val="100000"/>
              </a:lnSpc>
            </a:pPr>
            <a:fld id="{A9FC9BA0-D0BF-4C66-82C2-8A1DD9DD68B5}"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9" name="TextShape 2"/>
          <p:cNvSpPr txBox="1"/>
          <p:nvPr/>
        </p:nvSpPr>
        <p:spPr>
          <a:xfrm>
            <a:off x="3884760" y="8685360"/>
            <a:ext cx="2971440" cy="456840"/>
          </a:xfrm>
          <a:prstGeom prst="rect">
            <a:avLst/>
          </a:prstGeom>
          <a:noFill/>
          <a:ln>
            <a:noFill/>
          </a:ln>
        </p:spPr>
        <p:txBody>
          <a:bodyPr anchor="b"/>
          <a:p>
            <a:pPr algn="r">
              <a:lnSpc>
                <a:spcPct val="100000"/>
              </a:lnSpc>
            </a:pPr>
            <a:fld id="{AE0C64C9-8983-4ABE-B5FC-5CD6FF06C249}"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1" name="TextShape 2"/>
          <p:cNvSpPr txBox="1"/>
          <p:nvPr/>
        </p:nvSpPr>
        <p:spPr>
          <a:xfrm>
            <a:off x="3884760" y="8685360"/>
            <a:ext cx="2971440" cy="456840"/>
          </a:xfrm>
          <a:prstGeom prst="rect">
            <a:avLst/>
          </a:prstGeom>
          <a:noFill/>
          <a:ln>
            <a:noFill/>
          </a:ln>
        </p:spPr>
        <p:txBody>
          <a:bodyPr anchor="b"/>
          <a:p>
            <a:pPr algn="r">
              <a:lnSpc>
                <a:spcPct val="100000"/>
              </a:lnSpc>
            </a:pPr>
            <a:fld id="{00025554-6946-4B78-BBF3-7DAE8C54B61C}"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3" name="TextShape 2"/>
          <p:cNvSpPr txBox="1"/>
          <p:nvPr/>
        </p:nvSpPr>
        <p:spPr>
          <a:xfrm>
            <a:off x="3884760" y="8685360"/>
            <a:ext cx="2971440" cy="456840"/>
          </a:xfrm>
          <a:prstGeom prst="rect">
            <a:avLst/>
          </a:prstGeom>
          <a:noFill/>
          <a:ln>
            <a:noFill/>
          </a:ln>
        </p:spPr>
        <p:txBody>
          <a:bodyPr anchor="b"/>
          <a:p>
            <a:pPr algn="r">
              <a:lnSpc>
                <a:spcPct val="100000"/>
              </a:lnSpc>
            </a:pPr>
            <a:fld id="{566A11A1-E3FD-4ADE-8C49-E052A3CB5A73}"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5" name="TextShape 2"/>
          <p:cNvSpPr txBox="1"/>
          <p:nvPr/>
        </p:nvSpPr>
        <p:spPr>
          <a:xfrm>
            <a:off x="3884760" y="8685360"/>
            <a:ext cx="2971440" cy="456840"/>
          </a:xfrm>
          <a:prstGeom prst="rect">
            <a:avLst/>
          </a:prstGeom>
          <a:noFill/>
          <a:ln>
            <a:noFill/>
          </a:ln>
        </p:spPr>
        <p:txBody>
          <a:bodyPr anchor="b"/>
          <a:p>
            <a:pPr algn="r">
              <a:lnSpc>
                <a:spcPct val="100000"/>
              </a:lnSpc>
            </a:pPr>
            <a:fld id="{9F6C4B6B-427B-478E-8526-7097E44E3A72}"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7" name="TextShape 2"/>
          <p:cNvSpPr txBox="1"/>
          <p:nvPr/>
        </p:nvSpPr>
        <p:spPr>
          <a:xfrm>
            <a:off x="3884760" y="8685360"/>
            <a:ext cx="2971440" cy="456840"/>
          </a:xfrm>
          <a:prstGeom prst="rect">
            <a:avLst/>
          </a:prstGeom>
          <a:noFill/>
          <a:ln>
            <a:noFill/>
          </a:ln>
        </p:spPr>
        <p:txBody>
          <a:bodyPr anchor="b"/>
          <a:p>
            <a:pPr algn="r">
              <a:lnSpc>
                <a:spcPct val="100000"/>
              </a:lnSpc>
            </a:pPr>
            <a:fld id="{546A22F9-C527-476B-A5DD-2C46321DA824}"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9" name="TextShape 2"/>
          <p:cNvSpPr txBox="1"/>
          <p:nvPr/>
        </p:nvSpPr>
        <p:spPr>
          <a:xfrm>
            <a:off x="3884760" y="8685360"/>
            <a:ext cx="2971440" cy="456840"/>
          </a:xfrm>
          <a:prstGeom prst="rect">
            <a:avLst/>
          </a:prstGeom>
          <a:noFill/>
          <a:ln>
            <a:noFill/>
          </a:ln>
        </p:spPr>
        <p:txBody>
          <a:bodyPr anchor="b"/>
          <a:p>
            <a:pPr algn="r">
              <a:lnSpc>
                <a:spcPct val="100000"/>
              </a:lnSpc>
            </a:pPr>
            <a:fld id="{5AB4503A-3EA1-4172-9A3A-47615207212C}"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1" name="TextShape 2"/>
          <p:cNvSpPr txBox="1"/>
          <p:nvPr/>
        </p:nvSpPr>
        <p:spPr>
          <a:xfrm>
            <a:off x="3884760" y="8685360"/>
            <a:ext cx="2971440" cy="456840"/>
          </a:xfrm>
          <a:prstGeom prst="rect">
            <a:avLst/>
          </a:prstGeom>
          <a:noFill/>
          <a:ln>
            <a:noFill/>
          </a:ln>
        </p:spPr>
        <p:txBody>
          <a:bodyPr anchor="b"/>
          <a:p>
            <a:pPr algn="r">
              <a:lnSpc>
                <a:spcPct val="100000"/>
              </a:lnSpc>
            </a:pPr>
            <a:fld id="{F0D03731-97F1-4813-8656-DB4175067266}"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3" name="TextShape 2"/>
          <p:cNvSpPr txBox="1"/>
          <p:nvPr/>
        </p:nvSpPr>
        <p:spPr>
          <a:xfrm>
            <a:off x="3884760" y="8685360"/>
            <a:ext cx="2971440" cy="456840"/>
          </a:xfrm>
          <a:prstGeom prst="rect">
            <a:avLst/>
          </a:prstGeom>
          <a:noFill/>
          <a:ln>
            <a:noFill/>
          </a:ln>
        </p:spPr>
        <p:txBody>
          <a:bodyPr anchor="b"/>
          <a:p>
            <a:pPr algn="r">
              <a:lnSpc>
                <a:spcPct val="100000"/>
              </a:lnSpc>
            </a:pPr>
            <a:fld id="{D1EF78F5-FB77-47D4-B935-8C93CF6DDA01}"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59" name="TextShape 2"/>
          <p:cNvSpPr txBox="1"/>
          <p:nvPr/>
        </p:nvSpPr>
        <p:spPr>
          <a:xfrm>
            <a:off x="3884760" y="8685360"/>
            <a:ext cx="2971440" cy="456840"/>
          </a:xfrm>
          <a:prstGeom prst="rect">
            <a:avLst/>
          </a:prstGeom>
          <a:noFill/>
          <a:ln>
            <a:noFill/>
          </a:ln>
        </p:spPr>
        <p:txBody>
          <a:bodyPr anchor="b"/>
          <a:p>
            <a:pPr algn="r">
              <a:lnSpc>
                <a:spcPct val="100000"/>
              </a:lnSpc>
            </a:pPr>
            <a:fld id="{17CDDB25-394A-436A-B6A4-C5F00617C29F}"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5" name="TextShape 2"/>
          <p:cNvSpPr txBox="1"/>
          <p:nvPr/>
        </p:nvSpPr>
        <p:spPr>
          <a:xfrm>
            <a:off x="3884760" y="8685360"/>
            <a:ext cx="2971440" cy="456840"/>
          </a:xfrm>
          <a:prstGeom prst="rect">
            <a:avLst/>
          </a:prstGeom>
          <a:noFill/>
          <a:ln>
            <a:noFill/>
          </a:ln>
        </p:spPr>
        <p:txBody>
          <a:bodyPr anchor="b"/>
          <a:p>
            <a:pPr algn="r">
              <a:lnSpc>
                <a:spcPct val="100000"/>
              </a:lnSpc>
            </a:pPr>
            <a:fld id="{140DE6F2-DC3B-4005-9DB6-7B4EA1CBFB30}"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7" name="TextShape 2"/>
          <p:cNvSpPr txBox="1"/>
          <p:nvPr/>
        </p:nvSpPr>
        <p:spPr>
          <a:xfrm>
            <a:off x="3884760" y="8685360"/>
            <a:ext cx="2971440" cy="456840"/>
          </a:xfrm>
          <a:prstGeom prst="rect">
            <a:avLst/>
          </a:prstGeom>
          <a:noFill/>
          <a:ln>
            <a:noFill/>
          </a:ln>
        </p:spPr>
        <p:txBody>
          <a:bodyPr anchor="b"/>
          <a:p>
            <a:pPr algn="r">
              <a:lnSpc>
                <a:spcPct val="100000"/>
              </a:lnSpc>
            </a:pPr>
            <a:fld id="{6B2EC2D2-F41D-458F-AA92-A67DBCA636FE}"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9" name="TextShape 2"/>
          <p:cNvSpPr txBox="1"/>
          <p:nvPr/>
        </p:nvSpPr>
        <p:spPr>
          <a:xfrm>
            <a:off x="3884760" y="8685360"/>
            <a:ext cx="2971440" cy="456840"/>
          </a:xfrm>
          <a:prstGeom prst="rect">
            <a:avLst/>
          </a:prstGeom>
          <a:noFill/>
          <a:ln>
            <a:noFill/>
          </a:ln>
        </p:spPr>
        <p:txBody>
          <a:bodyPr anchor="b"/>
          <a:p>
            <a:pPr algn="r">
              <a:lnSpc>
                <a:spcPct val="100000"/>
              </a:lnSpc>
            </a:pPr>
            <a:fld id="{67A91E24-80E9-4A28-AF69-69975329A3F5}"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61" name="TextShape 2"/>
          <p:cNvSpPr txBox="1"/>
          <p:nvPr/>
        </p:nvSpPr>
        <p:spPr>
          <a:xfrm>
            <a:off x="3884760" y="8685360"/>
            <a:ext cx="2971440" cy="456840"/>
          </a:xfrm>
          <a:prstGeom prst="rect">
            <a:avLst/>
          </a:prstGeom>
          <a:noFill/>
          <a:ln>
            <a:noFill/>
          </a:ln>
        </p:spPr>
        <p:txBody>
          <a:bodyPr anchor="b"/>
          <a:p>
            <a:pPr algn="r">
              <a:lnSpc>
                <a:spcPct val="100000"/>
              </a:lnSpc>
            </a:pPr>
            <a:fld id="{B1C91DC7-B6DC-44C9-B16E-FD9355FBDEF3}"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63" name="TextShape 2"/>
          <p:cNvSpPr txBox="1"/>
          <p:nvPr/>
        </p:nvSpPr>
        <p:spPr>
          <a:xfrm>
            <a:off x="3884760" y="8685360"/>
            <a:ext cx="2971440" cy="456840"/>
          </a:xfrm>
          <a:prstGeom prst="rect">
            <a:avLst/>
          </a:prstGeom>
          <a:noFill/>
          <a:ln>
            <a:noFill/>
          </a:ln>
        </p:spPr>
        <p:txBody>
          <a:bodyPr anchor="b"/>
          <a:p>
            <a:pPr algn="r">
              <a:lnSpc>
                <a:spcPct val="100000"/>
              </a:lnSpc>
            </a:pPr>
            <a:fld id="{332D0DFB-E929-4BAE-A18E-293F4810F034}"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65" name="TextShape 2"/>
          <p:cNvSpPr txBox="1"/>
          <p:nvPr/>
        </p:nvSpPr>
        <p:spPr>
          <a:xfrm>
            <a:off x="3884760" y="8685360"/>
            <a:ext cx="2971440" cy="456840"/>
          </a:xfrm>
          <a:prstGeom prst="rect">
            <a:avLst/>
          </a:prstGeom>
          <a:noFill/>
          <a:ln>
            <a:noFill/>
          </a:ln>
        </p:spPr>
        <p:txBody>
          <a:bodyPr anchor="b"/>
          <a:p>
            <a:pPr algn="r">
              <a:lnSpc>
                <a:spcPct val="100000"/>
              </a:lnSpc>
            </a:pPr>
            <a:fld id="{497CCE52-8ADA-4691-9DAE-FAEC074860B4}"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67" name="TextShape 2"/>
          <p:cNvSpPr txBox="1"/>
          <p:nvPr/>
        </p:nvSpPr>
        <p:spPr>
          <a:xfrm>
            <a:off x="3884760" y="8685360"/>
            <a:ext cx="2971440" cy="456840"/>
          </a:xfrm>
          <a:prstGeom prst="rect">
            <a:avLst/>
          </a:prstGeom>
          <a:noFill/>
          <a:ln>
            <a:noFill/>
          </a:ln>
        </p:spPr>
        <p:txBody>
          <a:bodyPr anchor="b"/>
          <a:p>
            <a:pPr algn="r">
              <a:lnSpc>
                <a:spcPct val="100000"/>
              </a:lnSpc>
            </a:pPr>
            <a:fld id="{FF4323DD-138E-457A-9483-655C83BC2E37}"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69" name="TextShape 2"/>
          <p:cNvSpPr txBox="1"/>
          <p:nvPr/>
        </p:nvSpPr>
        <p:spPr>
          <a:xfrm>
            <a:off x="3884760" y="8685360"/>
            <a:ext cx="2971440" cy="456840"/>
          </a:xfrm>
          <a:prstGeom prst="rect">
            <a:avLst/>
          </a:prstGeom>
          <a:noFill/>
          <a:ln>
            <a:noFill/>
          </a:ln>
        </p:spPr>
        <p:txBody>
          <a:bodyPr anchor="b"/>
          <a:p>
            <a:pPr algn="r">
              <a:lnSpc>
                <a:spcPct val="100000"/>
              </a:lnSpc>
            </a:pPr>
            <a:fld id="{BBF1C15B-5042-4839-AD1D-CBD54586B491}"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1" name="TextShape 2"/>
          <p:cNvSpPr txBox="1"/>
          <p:nvPr/>
        </p:nvSpPr>
        <p:spPr>
          <a:xfrm>
            <a:off x="3884760" y="8685360"/>
            <a:ext cx="2971440" cy="456840"/>
          </a:xfrm>
          <a:prstGeom prst="rect">
            <a:avLst/>
          </a:prstGeom>
          <a:noFill/>
          <a:ln>
            <a:noFill/>
          </a:ln>
        </p:spPr>
        <p:txBody>
          <a:bodyPr anchor="b"/>
          <a:p>
            <a:pPr algn="r">
              <a:lnSpc>
                <a:spcPct val="100000"/>
              </a:lnSpc>
            </a:pPr>
            <a:fld id="{E1544EFC-45EF-4FE8-9191-7A0FC74FCC06}"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3" name="TextShape 2"/>
          <p:cNvSpPr txBox="1"/>
          <p:nvPr/>
        </p:nvSpPr>
        <p:spPr>
          <a:xfrm>
            <a:off x="3884760" y="8685360"/>
            <a:ext cx="2971440" cy="456840"/>
          </a:xfrm>
          <a:prstGeom prst="rect">
            <a:avLst/>
          </a:prstGeom>
          <a:noFill/>
          <a:ln>
            <a:noFill/>
          </a:ln>
        </p:spPr>
        <p:txBody>
          <a:bodyPr anchor="b"/>
          <a:p>
            <a:pPr algn="r">
              <a:lnSpc>
                <a:spcPct val="100000"/>
              </a:lnSpc>
            </a:pPr>
            <a:fld id="{2EEB84DC-3F98-4D3E-B3CA-58AD0BC739D0}" type="slidenum">
              <a:rPr b="0" lang="en-US" sz="1200" spc="-1" strike="noStrike">
                <a:solidFill>
                  <a:srgbClr val="000000"/>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2702160" y="1203480"/>
            <a:ext cx="3738600" cy="2982960"/>
          </a:xfrm>
          <a:prstGeom prst="rect">
            <a:avLst/>
          </a:prstGeom>
          <a:ln>
            <a:noFill/>
          </a:ln>
        </p:spPr>
      </p:pic>
      <p:pic>
        <p:nvPicPr>
          <p:cNvPr id="36"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72" name="" descr=""/>
          <p:cNvPicPr/>
          <p:nvPr/>
        </p:nvPicPr>
        <p:blipFill>
          <a:blip r:embed="rId2"/>
          <a:stretch/>
        </p:blipFill>
        <p:spPr>
          <a:xfrm>
            <a:off x="2702160" y="1203480"/>
            <a:ext cx="3738600" cy="2982960"/>
          </a:xfrm>
          <a:prstGeom prst="rect">
            <a:avLst/>
          </a:prstGeom>
          <a:ln>
            <a:noFill/>
          </a:ln>
        </p:spPr>
      </p:pic>
      <p:pic>
        <p:nvPicPr>
          <p:cNvPr id="73"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05"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109" name="" descr=""/>
          <p:cNvPicPr/>
          <p:nvPr/>
        </p:nvPicPr>
        <p:blipFill>
          <a:blip r:embed="rId2"/>
          <a:stretch/>
        </p:blipFill>
        <p:spPr>
          <a:xfrm>
            <a:off x="2702160" y="1203480"/>
            <a:ext cx="3738600" cy="2982960"/>
          </a:xfrm>
          <a:prstGeom prst="rect">
            <a:avLst/>
          </a:prstGeom>
          <a:ln>
            <a:noFill/>
          </a:ln>
        </p:spPr>
      </p:pic>
      <p:pic>
        <p:nvPicPr>
          <p:cNvPr id="110"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4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146" name="" descr=""/>
          <p:cNvPicPr/>
          <p:nvPr/>
        </p:nvPicPr>
        <p:blipFill>
          <a:blip r:embed="rId2"/>
          <a:stretch/>
        </p:blipFill>
        <p:spPr>
          <a:xfrm>
            <a:off x="2702160" y="1203480"/>
            <a:ext cx="3738600" cy="2982960"/>
          </a:xfrm>
          <a:prstGeom prst="rect">
            <a:avLst/>
          </a:prstGeom>
          <a:ln>
            <a:noFill/>
          </a:ln>
        </p:spPr>
      </p:pic>
      <p:pic>
        <p:nvPicPr>
          <p:cNvPr id="147"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8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8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85"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186" name="" descr=""/>
          <p:cNvPicPr/>
          <p:nvPr/>
        </p:nvPicPr>
        <p:blipFill>
          <a:blip r:embed="rId2"/>
          <a:stretch/>
        </p:blipFill>
        <p:spPr>
          <a:xfrm>
            <a:off x="2702160" y="1203480"/>
            <a:ext cx="3738600" cy="2982960"/>
          </a:xfrm>
          <a:prstGeom prst="rect">
            <a:avLst/>
          </a:prstGeom>
          <a:ln>
            <a:noFill/>
          </a:ln>
        </p:spPr>
      </p:pic>
      <p:pic>
        <p:nvPicPr>
          <p:cNvPr id="187" name="" descr=""/>
          <p:cNvPicPr/>
          <p:nvPr/>
        </p:nvPicPr>
        <p:blipFill>
          <a:blip r:embed="rId3"/>
          <a:stretch/>
        </p:blipFill>
        <p:spPr>
          <a:xfrm>
            <a:off x="2702160" y="1203480"/>
            <a:ext cx="3738600" cy="2982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0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1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1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1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2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226" name="" descr=""/>
          <p:cNvPicPr/>
          <p:nvPr/>
        </p:nvPicPr>
        <p:blipFill>
          <a:blip r:embed="rId2"/>
          <a:stretch/>
        </p:blipFill>
        <p:spPr>
          <a:xfrm>
            <a:off x="2702160" y="1203480"/>
            <a:ext cx="3738600" cy="2982960"/>
          </a:xfrm>
          <a:prstGeom prst="rect">
            <a:avLst/>
          </a:prstGeom>
          <a:ln>
            <a:noFill/>
          </a:ln>
        </p:spPr>
      </p:pic>
      <p:pic>
        <p:nvPicPr>
          <p:cNvPr id="227" name="" descr=""/>
          <p:cNvPicPr/>
          <p:nvPr/>
        </p:nvPicPr>
        <p:blipFill>
          <a:blip r:embed="rId3"/>
          <a:stretch/>
        </p:blipFill>
        <p:spPr>
          <a:xfrm>
            <a:off x="2702160" y="1203480"/>
            <a:ext cx="3738600" cy="2982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42"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43"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59"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62" name="PlaceHolder 3"/>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pic>
        <p:nvPicPr>
          <p:cNvPr id="263" name="" descr=""/>
          <p:cNvPicPr/>
          <p:nvPr/>
        </p:nvPicPr>
        <p:blipFill>
          <a:blip r:embed="rId2"/>
          <a:stretch/>
        </p:blipFill>
        <p:spPr>
          <a:xfrm>
            <a:off x="2702160" y="1203480"/>
            <a:ext cx="3738600" cy="2982960"/>
          </a:xfrm>
          <a:prstGeom prst="rect">
            <a:avLst/>
          </a:prstGeom>
          <a:ln>
            <a:noFill/>
          </a:ln>
        </p:spPr>
      </p:pic>
      <p:pic>
        <p:nvPicPr>
          <p:cNvPr id="264" name="" descr=""/>
          <p:cNvPicPr/>
          <p:nvPr/>
        </p:nvPicPr>
        <p:blipFill>
          <a:blip r:embed="rId3"/>
          <a:stretch/>
        </p:blipFill>
        <p:spPr>
          <a:xfrm>
            <a:off x="2702160" y="1203480"/>
            <a:ext cx="3738600" cy="29829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5760" y="5326200"/>
            <a:ext cx="9149400" cy="271080"/>
          </a:xfrm>
          <a:prstGeom prst="rect">
            <a:avLst/>
          </a:prstGeom>
          <a:noFill/>
          <a:ln>
            <a:noFill/>
          </a:ln>
        </p:spPr>
        <p:style>
          <a:lnRef idx="0"/>
          <a:fillRef idx="0"/>
          <a:effectRef idx="0"/>
          <a:fontRef idx="minor"/>
        </p:style>
      </p:sp>
      <p:sp>
        <p:nvSpPr>
          <p:cNvPr id="1"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a:t>
            </a:r>
            <a:r>
              <a:rPr b="0" lang="en-US" sz="1400" spc="-1" strike="noStrike">
                <a:solidFill>
                  <a:srgbClr val="000000"/>
                </a:solidFill>
                <a:uFill>
                  <a:solidFill>
                    <a:srgbClr val="ffffff"/>
                  </a:solidFill>
                </a:uFill>
                <a:latin typeface="Arial"/>
              </a:rPr>
              <a:t>edit the </a:t>
            </a:r>
            <a:r>
              <a:rPr b="0" lang="en-US" sz="1400" spc="-1" strike="noStrike">
                <a:solidFill>
                  <a:srgbClr val="000000"/>
                </a:solidFill>
                <a:uFill>
                  <a:solidFill>
                    <a:srgbClr val="ffffff"/>
                  </a:solidFill>
                </a:uFill>
                <a:latin typeface="Arial"/>
              </a:rPr>
              <a:t>title text </a:t>
            </a:r>
            <a:r>
              <a:rPr b="0" lang="en-US" sz="1400" spc="-1" strike="noStrike">
                <a:solidFill>
                  <a:srgbClr val="000000"/>
                </a:solidFill>
                <a:uFill>
                  <a:solidFill>
                    <a:srgbClr val="ffffff"/>
                  </a:solidFill>
                </a:uFill>
                <a:latin typeface="Arial"/>
              </a:rPr>
              <a:t>format</a:t>
            </a:r>
            <a:endParaRPr b="0" lang="en-US" sz="1400" spc="-1" strike="noStrike">
              <a:solidFill>
                <a:srgbClr val="000000"/>
              </a:solidFill>
              <a:uFill>
                <a:solidFill>
                  <a:srgbClr val="ffffff"/>
                </a:solidFill>
              </a:uFill>
              <a:latin typeface="Arial"/>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CustomShape 1"/>
          <p:cNvSpPr/>
          <p:nvPr/>
        </p:nvSpPr>
        <p:spPr>
          <a:xfrm>
            <a:off x="-5760" y="5326200"/>
            <a:ext cx="9149400" cy="271080"/>
          </a:xfrm>
          <a:prstGeom prst="rect">
            <a:avLst/>
          </a:prstGeom>
          <a:noFill/>
          <a:ln>
            <a:noFill/>
          </a:ln>
        </p:spPr>
        <p:style>
          <a:lnRef idx="0"/>
          <a:fillRef idx="0"/>
          <a:effectRef idx="0"/>
          <a:fontRef idx="minor"/>
        </p:style>
      </p:sp>
      <p:sp>
        <p:nvSpPr>
          <p:cNvPr id="38"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760" y="5326200"/>
            <a:ext cx="9149400" cy="271080"/>
          </a:xfrm>
          <a:prstGeom prst="rect">
            <a:avLst/>
          </a:prstGeom>
          <a:noFill/>
          <a:ln>
            <a:noFill/>
          </a:ln>
        </p:spPr>
        <p:style>
          <a:lnRef idx="0"/>
          <a:fillRef idx="0"/>
          <a:effectRef idx="0"/>
          <a:fontRef idx="minor"/>
        </p:style>
      </p:sp>
      <p:sp>
        <p:nvSpPr>
          <p:cNvPr id="75"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760" y="5326200"/>
            <a:ext cx="9149400" cy="271080"/>
          </a:xfrm>
          <a:prstGeom prst="rect">
            <a:avLst/>
          </a:prstGeom>
          <a:noFill/>
          <a:ln>
            <a:noFill/>
          </a:ln>
        </p:spPr>
        <p:style>
          <a:lnRef idx="0"/>
          <a:fillRef idx="0"/>
          <a:effectRef idx="0"/>
          <a:fontRef idx="minor"/>
        </p:style>
      </p:sp>
      <p:sp>
        <p:nvSpPr>
          <p:cNvPr id="112"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
        <p:nvSpPr>
          <p:cNvPr id="11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889200" y="195480"/>
            <a:ext cx="3250440" cy="395280"/>
          </a:xfrm>
          <a:prstGeom prst="rect">
            <a:avLst/>
          </a:prstGeom>
        </p:spPr>
        <p:txBody>
          <a:bodyPr tIns="91440" bIns="91440" anchor="ctr"/>
          <a:p>
            <a:r>
              <a:rPr b="0" lang="en-US" sz="2000" spc="-1" strike="noStrike">
                <a:solidFill>
                  <a:srgbClr val="000000"/>
                </a:solidFill>
                <a:uFill>
                  <a:solidFill>
                    <a:srgbClr val="ffffff"/>
                  </a:solidFill>
                </a:uFill>
                <a:latin typeface="Arial"/>
              </a:rPr>
              <a:t>Click to edit the title text format</a:t>
            </a:r>
            <a:endParaRPr b="0" lang="en-US" sz="2000" spc="-1" strike="noStrike">
              <a:solidFill>
                <a:srgbClr val="000000"/>
              </a:solidFill>
              <a:uFill>
                <a:solidFill>
                  <a:srgbClr val="ffffff"/>
                </a:solidFill>
              </a:uFill>
              <a:latin typeface="Arial"/>
            </a:endParaRPr>
          </a:p>
        </p:txBody>
      </p:sp>
      <p:sp>
        <p:nvSpPr>
          <p:cNvPr id="149" name="CustomShape 2"/>
          <p:cNvSpPr/>
          <p:nvPr/>
        </p:nvSpPr>
        <p:spPr>
          <a:xfrm>
            <a:off x="360000" y="195480"/>
            <a:ext cx="359640" cy="359640"/>
          </a:xfrm>
          <a:prstGeom prst="rect">
            <a:avLst/>
          </a:prstGeom>
          <a:noFill/>
          <a:ln w="9360">
            <a:solidFill>
              <a:schemeClr val="accent1"/>
            </a:solidFill>
            <a:miter/>
          </a:ln>
        </p:spPr>
        <p:style>
          <a:lnRef idx="0"/>
          <a:fillRef idx="0"/>
          <a:effectRef idx="0"/>
          <a:fontRef idx="minor"/>
        </p:style>
      </p:sp>
      <p:sp>
        <p:nvSpPr>
          <p:cNvPr id="150" name="CustomShape 3"/>
          <p:cNvSpPr/>
          <p:nvPr/>
        </p:nvSpPr>
        <p:spPr>
          <a:xfrm>
            <a:off x="535320" y="342360"/>
            <a:ext cx="289800" cy="289800"/>
          </a:xfrm>
          <a:prstGeom prst="rect">
            <a:avLst/>
          </a:prstGeom>
          <a:solidFill>
            <a:schemeClr val="accent1"/>
          </a:solidFill>
          <a:ln>
            <a:noFill/>
          </a:ln>
        </p:spPr>
        <p:style>
          <a:lnRef idx="0"/>
          <a:fillRef idx="0"/>
          <a:effectRef idx="0"/>
          <a:fontRef idx="minor"/>
        </p:style>
      </p:sp>
      <p:sp>
        <p:nvSpPr>
          <p:cNvPr id="151" name="CustomShape 4"/>
          <p:cNvSpPr/>
          <p:nvPr/>
        </p:nvSpPr>
        <p:spPr>
          <a:xfrm>
            <a:off x="897480" y="608400"/>
            <a:ext cx="8354520" cy="360"/>
          </a:xfrm>
          <a:custGeom>
            <a:avLst/>
            <a:gdLst/>
            <a:ahLst/>
            <a:rect l="l" t="t" r="r" b="b"/>
            <a:pathLst>
              <a:path w="21600" h="21600">
                <a:moveTo>
                  <a:pt x="0" y="0"/>
                </a:moveTo>
                <a:lnTo>
                  <a:pt x="21600" y="21600"/>
                </a:lnTo>
              </a:path>
            </a:pathLst>
          </a:custGeom>
          <a:noFill/>
          <a:ln w="15840">
            <a:solidFill>
              <a:schemeClr val="accent1"/>
            </a:solidFill>
            <a:miter/>
          </a:ln>
        </p:spPr>
        <p:style>
          <a:lnRef idx="0"/>
          <a:fillRef idx="0"/>
          <a:effectRef idx="0"/>
          <a:fontRef idx="minor"/>
        </p:style>
      </p:sp>
      <p:sp>
        <p:nvSpPr>
          <p:cNvPr id="152" name="CustomShape 5"/>
          <p:cNvSpPr/>
          <p:nvPr/>
        </p:nvSpPr>
        <p:spPr>
          <a:xfrm>
            <a:off x="-5760" y="5326200"/>
            <a:ext cx="9149400" cy="271080"/>
          </a:xfrm>
          <a:prstGeom prst="rect">
            <a:avLst/>
          </a:prstGeom>
          <a:noFill/>
          <a:ln>
            <a:noFill/>
          </a:ln>
        </p:spPr>
        <p:style>
          <a:lnRef idx="0"/>
          <a:fillRef idx="0"/>
          <a:effectRef idx="0"/>
          <a:fontRef idx="minor"/>
        </p:style>
      </p:sp>
      <p:sp>
        <p:nvSpPr>
          <p:cNvPr id="153"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889200" y="195480"/>
            <a:ext cx="3250440" cy="395280"/>
          </a:xfrm>
          <a:prstGeom prst="rect">
            <a:avLst/>
          </a:prstGeom>
        </p:spPr>
        <p:txBody>
          <a:bodyPr tIns="91440" bIns="91440" anchor="ctr"/>
          <a:p>
            <a:r>
              <a:rPr b="0" lang="en-US" sz="2000" spc="-1" strike="noStrike">
                <a:solidFill>
                  <a:srgbClr val="000000"/>
                </a:solidFill>
                <a:uFill>
                  <a:solidFill>
                    <a:srgbClr val="ffffff"/>
                  </a:solidFill>
                </a:uFill>
                <a:latin typeface="Arial"/>
              </a:rPr>
              <a:t>Click to edit the title text format</a:t>
            </a:r>
            <a:endParaRPr b="0" lang="en-US" sz="2000" spc="-1" strike="noStrike">
              <a:solidFill>
                <a:srgbClr val="000000"/>
              </a:solidFill>
              <a:uFill>
                <a:solidFill>
                  <a:srgbClr val="ffffff"/>
                </a:solidFill>
              </a:uFill>
              <a:latin typeface="Arial"/>
            </a:endParaRPr>
          </a:p>
        </p:txBody>
      </p:sp>
      <p:sp>
        <p:nvSpPr>
          <p:cNvPr id="189" name="CustomShape 2"/>
          <p:cNvSpPr/>
          <p:nvPr/>
        </p:nvSpPr>
        <p:spPr>
          <a:xfrm>
            <a:off x="360000" y="195480"/>
            <a:ext cx="359640" cy="359640"/>
          </a:xfrm>
          <a:prstGeom prst="rect">
            <a:avLst/>
          </a:prstGeom>
          <a:noFill/>
          <a:ln w="9360">
            <a:solidFill>
              <a:schemeClr val="accent1"/>
            </a:solidFill>
            <a:miter/>
          </a:ln>
        </p:spPr>
        <p:style>
          <a:lnRef idx="0"/>
          <a:fillRef idx="0"/>
          <a:effectRef idx="0"/>
          <a:fontRef idx="minor"/>
        </p:style>
      </p:sp>
      <p:sp>
        <p:nvSpPr>
          <p:cNvPr id="190" name="CustomShape 3"/>
          <p:cNvSpPr/>
          <p:nvPr/>
        </p:nvSpPr>
        <p:spPr>
          <a:xfrm>
            <a:off x="535320" y="342360"/>
            <a:ext cx="289800" cy="289800"/>
          </a:xfrm>
          <a:prstGeom prst="rect">
            <a:avLst/>
          </a:prstGeom>
          <a:solidFill>
            <a:schemeClr val="accent1"/>
          </a:solidFill>
          <a:ln>
            <a:noFill/>
          </a:ln>
        </p:spPr>
        <p:style>
          <a:lnRef idx="0"/>
          <a:fillRef idx="0"/>
          <a:effectRef idx="0"/>
          <a:fontRef idx="minor"/>
        </p:style>
      </p:sp>
      <p:sp>
        <p:nvSpPr>
          <p:cNvPr id="191" name="CustomShape 4"/>
          <p:cNvSpPr/>
          <p:nvPr/>
        </p:nvSpPr>
        <p:spPr>
          <a:xfrm>
            <a:off x="897480" y="608400"/>
            <a:ext cx="8354520" cy="360"/>
          </a:xfrm>
          <a:custGeom>
            <a:avLst/>
            <a:gdLst/>
            <a:ahLst/>
            <a:rect l="l" t="t" r="r" b="b"/>
            <a:pathLst>
              <a:path w="21600" h="21600">
                <a:moveTo>
                  <a:pt x="0" y="0"/>
                </a:moveTo>
                <a:lnTo>
                  <a:pt x="21600" y="21600"/>
                </a:lnTo>
              </a:path>
            </a:pathLst>
          </a:custGeom>
          <a:noFill/>
          <a:ln w="15840">
            <a:solidFill>
              <a:schemeClr val="accent1"/>
            </a:solidFill>
            <a:miter/>
          </a:ln>
        </p:spPr>
        <p:style>
          <a:lnRef idx="0"/>
          <a:fillRef idx="0"/>
          <a:effectRef idx="0"/>
          <a:fontRef idx="minor"/>
        </p:style>
      </p:sp>
      <p:sp>
        <p:nvSpPr>
          <p:cNvPr id="192" name="CustomShape 5"/>
          <p:cNvSpPr/>
          <p:nvPr/>
        </p:nvSpPr>
        <p:spPr>
          <a:xfrm>
            <a:off x="-5760" y="5326200"/>
            <a:ext cx="9149400" cy="271080"/>
          </a:xfrm>
          <a:prstGeom prst="rect">
            <a:avLst/>
          </a:prstGeom>
          <a:noFill/>
          <a:ln>
            <a:noFill/>
          </a:ln>
        </p:spPr>
        <p:style>
          <a:lnRef idx="0"/>
          <a:fillRef idx="0"/>
          <a:effectRef idx="0"/>
          <a:fontRef idx="minor"/>
        </p:style>
      </p:sp>
      <p:sp>
        <p:nvSpPr>
          <p:cNvPr id="193"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760" y="5326200"/>
            <a:ext cx="9149400" cy="271080"/>
          </a:xfrm>
          <a:prstGeom prst="rect">
            <a:avLst/>
          </a:prstGeom>
          <a:noFill/>
          <a:ln>
            <a:noFill/>
          </a:ln>
        </p:spPr>
        <p:style>
          <a:lnRef idx="0"/>
          <a:fillRef idx="0"/>
          <a:effectRef idx="0"/>
          <a:fontRef idx="minor"/>
        </p:style>
      </p:sp>
      <p:sp>
        <p:nvSpPr>
          <p:cNvPr id="229"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
        <p:nvSpPr>
          <p:cNvPr id="23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3.xml"/><Relationship Id="rId3"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slideLayout" Target="../slideLayouts/slideLayout25.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70" name="CustomShape 1"/>
          <p:cNvSpPr/>
          <p:nvPr/>
        </p:nvSpPr>
        <p:spPr>
          <a:xfrm>
            <a:off x="6004080" y="1173960"/>
            <a:ext cx="256680" cy="504000"/>
          </a:xfrm>
          <a:prstGeom prst="rect">
            <a:avLst/>
          </a:prstGeom>
          <a:solidFill>
            <a:srgbClr val="2e75b5"/>
          </a:solidFill>
          <a:ln w="12600">
            <a:solidFill>
              <a:srgbClr val="2e75b5"/>
            </a:solidFill>
            <a:miter/>
          </a:ln>
        </p:spPr>
        <p:style>
          <a:lnRef idx="0"/>
          <a:fillRef idx="0"/>
          <a:effectRef idx="0"/>
          <a:fontRef idx="minor"/>
        </p:style>
      </p:sp>
      <p:sp>
        <p:nvSpPr>
          <p:cNvPr id="271" name="CustomShape 2"/>
          <p:cNvSpPr/>
          <p:nvPr/>
        </p:nvSpPr>
        <p:spPr>
          <a:xfrm>
            <a:off x="6004080" y="1173960"/>
            <a:ext cx="1971000" cy="246600"/>
          </a:xfrm>
          <a:prstGeom prst="rect">
            <a:avLst/>
          </a:prstGeom>
          <a:solidFill>
            <a:srgbClr val="2e75b5"/>
          </a:solidFill>
          <a:ln w="12600">
            <a:solidFill>
              <a:srgbClr val="2e75b5"/>
            </a:solidFill>
            <a:miter/>
          </a:ln>
        </p:spPr>
        <p:style>
          <a:lnRef idx="0"/>
          <a:fillRef idx="0"/>
          <a:effectRef idx="0"/>
          <a:fontRef idx="minor"/>
        </p:style>
      </p:sp>
      <p:sp>
        <p:nvSpPr>
          <p:cNvPr id="272" name="CustomShape 3"/>
          <p:cNvSpPr/>
          <p:nvPr/>
        </p:nvSpPr>
        <p:spPr>
          <a:xfrm rot="5400000">
            <a:off x="6928200" y="2135520"/>
            <a:ext cx="2170080" cy="246600"/>
          </a:xfrm>
          <a:prstGeom prst="rect">
            <a:avLst/>
          </a:prstGeom>
          <a:solidFill>
            <a:srgbClr val="2e75b5"/>
          </a:solidFill>
          <a:ln w="12600">
            <a:solidFill>
              <a:srgbClr val="2e75b5"/>
            </a:solidFill>
            <a:miter/>
          </a:ln>
        </p:spPr>
        <p:style>
          <a:lnRef idx="0"/>
          <a:fillRef idx="0"/>
          <a:effectRef idx="0"/>
          <a:fontRef idx="minor"/>
        </p:style>
      </p:sp>
      <p:sp>
        <p:nvSpPr>
          <p:cNvPr id="273" name="CustomShape 4"/>
          <p:cNvSpPr/>
          <p:nvPr/>
        </p:nvSpPr>
        <p:spPr>
          <a:xfrm flipH="1" rot="10800000">
            <a:off x="6260760" y="3182760"/>
            <a:ext cx="256680" cy="342360"/>
          </a:xfrm>
          <a:prstGeom prst="rect">
            <a:avLst/>
          </a:prstGeom>
          <a:solidFill>
            <a:srgbClr val="2e75b5"/>
          </a:solidFill>
          <a:ln w="12600">
            <a:solidFill>
              <a:srgbClr val="2e75b5"/>
            </a:solidFill>
            <a:miter/>
          </a:ln>
        </p:spPr>
        <p:style>
          <a:lnRef idx="0"/>
          <a:fillRef idx="0"/>
          <a:effectRef idx="0"/>
          <a:fontRef idx="minor"/>
        </p:style>
      </p:sp>
      <p:sp>
        <p:nvSpPr>
          <p:cNvPr id="274" name="CustomShape 5"/>
          <p:cNvSpPr/>
          <p:nvPr/>
        </p:nvSpPr>
        <p:spPr>
          <a:xfrm flipH="1" rot="10800000">
            <a:off x="7974720" y="3344400"/>
            <a:ext cx="1971000" cy="246600"/>
          </a:xfrm>
          <a:prstGeom prst="rect">
            <a:avLst/>
          </a:prstGeom>
          <a:solidFill>
            <a:srgbClr val="2e75b5"/>
          </a:solidFill>
          <a:ln w="12600">
            <a:solidFill>
              <a:srgbClr val="2e75b5"/>
            </a:solidFill>
            <a:miter/>
          </a:ln>
        </p:spPr>
        <p:style>
          <a:lnRef idx="0"/>
          <a:fillRef idx="0"/>
          <a:effectRef idx="0"/>
          <a:fontRef idx="minor"/>
        </p:style>
      </p:sp>
      <p:sp>
        <p:nvSpPr>
          <p:cNvPr id="275" name="CustomShape 6"/>
          <p:cNvSpPr/>
          <p:nvPr/>
        </p:nvSpPr>
        <p:spPr>
          <a:xfrm>
            <a:off x="3799440" y="3859560"/>
            <a:ext cx="2154240" cy="3690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faf9f9"/>
                </a:solidFill>
                <a:uFill>
                  <a:solidFill>
                    <a:srgbClr val="ffffff"/>
                  </a:solidFill>
                </a:uFill>
                <a:latin typeface="Arial"/>
                <a:ea typeface="Arial"/>
              </a:rPr>
              <a:t>在线问卷调查网</a:t>
            </a:r>
            <a:endParaRPr b="0" lang="en-US" sz="2400" spc="-1" strike="noStrike">
              <a:solidFill>
                <a:srgbClr val="ffffff"/>
              </a:solidFill>
              <a:uFill>
                <a:solidFill>
                  <a:srgbClr val="ffffff"/>
                </a:solidFill>
              </a:uFill>
              <a:latin typeface="Arial"/>
            </a:endParaRPr>
          </a:p>
        </p:txBody>
      </p:sp>
      <p:sp>
        <p:nvSpPr>
          <p:cNvPr id="276" name="CustomShape 7"/>
          <p:cNvSpPr/>
          <p:nvPr/>
        </p:nvSpPr>
        <p:spPr>
          <a:xfrm>
            <a:off x="5189760" y="4550040"/>
            <a:ext cx="360" cy="238680"/>
          </a:xfrm>
          <a:custGeom>
            <a:avLst/>
            <a:gdLst/>
            <a:ahLst/>
            <a:rect l="l" t="t" r="r" b="b"/>
            <a:pathLst>
              <a:path w="21600" h="21600">
                <a:moveTo>
                  <a:pt x="0" y="0"/>
                </a:moveTo>
                <a:lnTo>
                  <a:pt x="21600" y="21600"/>
                </a:lnTo>
              </a:path>
            </a:pathLst>
          </a:custGeom>
          <a:noFill/>
          <a:ln w="9360">
            <a:solidFill>
              <a:srgbClr val="2e75b5"/>
            </a:solidFill>
            <a:miter/>
          </a:ln>
        </p:spPr>
        <p:style>
          <a:lnRef idx="0"/>
          <a:fillRef idx="0"/>
          <a:effectRef idx="0"/>
          <a:fontRef idx="minor"/>
        </p:style>
      </p:sp>
      <p:sp>
        <p:nvSpPr>
          <p:cNvPr id="277" name="CustomShape 8"/>
          <p:cNvSpPr/>
          <p:nvPr/>
        </p:nvSpPr>
        <p:spPr>
          <a:xfrm>
            <a:off x="5191920" y="4550040"/>
            <a:ext cx="3215880" cy="253440"/>
          </a:xfrm>
          <a:prstGeom prst="rect">
            <a:avLst/>
          </a:prstGeom>
          <a:noFill/>
          <a:ln>
            <a:noFill/>
          </a:ln>
        </p:spPr>
        <p:style>
          <a:lnRef idx="0"/>
          <a:fillRef idx="0"/>
          <a:effectRef idx="0"/>
          <a:fontRef idx="minor"/>
        </p:style>
        <p:txBody>
          <a:bodyPr lIns="68400" rIns="68400" tIns="34200" bIns="34200"/>
          <a:p>
            <a:pPr>
              <a:lnSpc>
                <a:spcPct val="100000"/>
              </a:lnSpc>
            </a:pPr>
            <a:r>
              <a:rPr b="0" lang="en-US" sz="1200" spc="-1" strike="noStrike">
                <a:solidFill>
                  <a:srgbClr val="faf9f9"/>
                </a:solidFill>
                <a:uFill>
                  <a:solidFill>
                    <a:srgbClr val="ffffff"/>
                  </a:solidFill>
                </a:uFill>
                <a:latin typeface="Arial"/>
                <a:ea typeface="Arial"/>
              </a:rPr>
              <a:t>小组成员</a:t>
            </a:r>
            <a:r>
              <a:rPr b="0" lang="en-US" sz="1200" spc="-1" strike="noStrike">
                <a:solidFill>
                  <a:srgbClr val="faf9f9"/>
                </a:solidFill>
                <a:uFill>
                  <a:solidFill>
                    <a:srgbClr val="ffffff"/>
                  </a:solidFill>
                </a:uFill>
                <a:latin typeface="Arial"/>
                <a:ea typeface="Arial"/>
              </a:rPr>
              <a:t>: A. B. C. D</a:t>
            </a:r>
            <a:endParaRPr b="0" lang="en-US" sz="1200" spc="-1" strike="noStrike">
              <a:solidFill>
                <a:srgbClr val="ffffff"/>
              </a:solidFill>
              <a:uFill>
                <a:solidFill>
                  <a:srgbClr val="ffffff"/>
                </a:solidFill>
              </a:uFill>
              <a:latin typeface="Arial"/>
            </a:endParaRPr>
          </a:p>
        </p:txBody>
      </p:sp>
      <p:sp>
        <p:nvSpPr>
          <p:cNvPr id="278" name="CustomShape 9"/>
          <p:cNvSpPr/>
          <p:nvPr/>
        </p:nvSpPr>
        <p:spPr>
          <a:xfrm>
            <a:off x="1351800" y="1829520"/>
            <a:ext cx="6231960" cy="830520"/>
          </a:xfrm>
          <a:prstGeom prst="rect">
            <a:avLst/>
          </a:prstGeom>
          <a:noFill/>
          <a:ln>
            <a:noFill/>
          </a:ln>
        </p:spPr>
        <p:style>
          <a:lnRef idx="0"/>
          <a:fillRef idx="0"/>
          <a:effectRef idx="0"/>
          <a:fontRef idx="minor"/>
        </p:style>
        <p:txBody>
          <a:bodyPr lIns="0" rIns="0" tIns="0" bIns="0"/>
          <a:p>
            <a:pPr>
              <a:lnSpc>
                <a:spcPct val="100000"/>
              </a:lnSpc>
            </a:pPr>
            <a:r>
              <a:rPr b="0" lang="en-US" sz="5400" spc="-1" strike="noStrike">
                <a:solidFill>
                  <a:srgbClr val="faf9f9"/>
                </a:solidFill>
                <a:uFill>
                  <a:solidFill>
                    <a:srgbClr val="ffffff"/>
                  </a:solidFill>
                </a:uFill>
                <a:latin typeface="Arial"/>
                <a:ea typeface="Arial"/>
              </a:rPr>
              <a:t>软工大作业立项答辩</a:t>
            </a:r>
            <a:endParaRPr b="0" lang="en-US" sz="5400" spc="-1" strike="noStrike">
              <a:solidFill>
                <a:srgbClr val="ffffff"/>
              </a:solidFill>
              <a:uFill>
                <a:solidFill>
                  <a:srgbClr val="ffffff"/>
                </a:solidFill>
              </a:uFill>
              <a:latin typeface="Arial"/>
            </a:endParaRPr>
          </a:p>
        </p:txBody>
      </p:sp>
      <p:sp>
        <p:nvSpPr>
          <p:cNvPr id="279" name="CustomShape 10"/>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w="12600">
            <a:solidFill>
              <a:srgbClr val="2e75b5"/>
            </a:solidFill>
            <a:miter/>
          </a:ln>
        </p:spPr>
        <p:style>
          <a:lnRef idx="0"/>
          <a:fillRef idx="0"/>
          <a:effectRef idx="0"/>
          <a:fontRef idx="minor"/>
        </p:style>
      </p:sp>
      <p:sp>
        <p:nvSpPr>
          <p:cNvPr id="280" name="CustomShape 11"/>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rgbClr val="2e75b5"/>
          </a:solidFill>
          <a:ln w="12600">
            <a:solidFill>
              <a:srgbClr val="2e75b5"/>
            </a:solidFill>
            <a:miter/>
          </a:ln>
        </p:spPr>
        <p:style>
          <a:lnRef idx="0"/>
          <a:fillRef idx="0"/>
          <a:effectRef idx="0"/>
          <a:fontRef idx="minor"/>
        </p:style>
      </p:sp>
      <p:sp>
        <p:nvSpPr>
          <p:cNvPr id="281" name="CustomShape 12"/>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rgbClr val="2e75b5"/>
          </a:solidFill>
          <a:ln w="12600">
            <a:solidFill>
              <a:srgbClr val="2e75b5"/>
            </a:solidFill>
            <a:miter/>
          </a:ln>
        </p:spPr>
        <p:style>
          <a:lnRef idx="0"/>
          <a:fillRef idx="0"/>
          <a:effectRef idx="0"/>
          <a:fontRef idx="minor"/>
        </p:style>
      </p:sp>
      <p:sp>
        <p:nvSpPr>
          <p:cNvPr id="282" name="CustomShape 13"/>
          <p:cNvSpPr/>
          <p:nvPr/>
        </p:nvSpPr>
        <p:spPr>
          <a:xfrm>
            <a:off x="6127920" y="36014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w="12600">
            <a:solidFill>
              <a:srgbClr val="2e75b5"/>
            </a:solidFill>
            <a:miter/>
          </a:ln>
        </p:spPr>
        <p:style>
          <a:lnRef idx="0"/>
          <a:fillRef idx="0"/>
          <a:effectRef idx="0"/>
          <a:fontRef idx="minor"/>
        </p:style>
      </p:sp>
      <p:sp>
        <p:nvSpPr>
          <p:cNvPr id="283" name="CustomShape 14"/>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w="12600">
            <a:solidFill>
              <a:srgbClr val="2e75b5"/>
            </a:solidFill>
            <a:miter/>
          </a:ln>
        </p:spPr>
        <p:style>
          <a:lnRef idx="0"/>
          <a:fillRef idx="0"/>
          <a:effectRef idx="0"/>
          <a:fontRef idx="minor"/>
        </p:style>
      </p:sp>
      <p:sp>
        <p:nvSpPr>
          <p:cNvPr id="284" name="CustomShape 15"/>
          <p:cNvSpPr/>
          <p:nvPr/>
        </p:nvSpPr>
        <p:spPr>
          <a:xfrm>
            <a:off x="6556680" y="382320"/>
            <a:ext cx="865800" cy="577080"/>
          </a:xfrm>
          <a:custGeom>
            <a:avLst/>
            <a:gdLst/>
            <a:ahLst/>
            <a:rect l="l" t="t" r="r" b="b"/>
            <a:pathLst>
              <a:path w="120000" h="120000">
                <a:moveTo>
                  <a:pt x="0" y="13333"/>
                </a:moveTo>
                <a:lnTo>
                  <a:pt x="120000" y="0"/>
                </a:lnTo>
                <a:lnTo>
                  <a:pt x="55555" y="120000"/>
                </a:lnTo>
                <a:lnTo>
                  <a:pt x="0" y="13333"/>
                </a:lnTo>
                <a:close/>
              </a:path>
            </a:pathLst>
          </a:custGeom>
          <a:solidFill>
            <a:srgbClr val="2e75b5"/>
          </a:solidFill>
          <a:ln w="12600">
            <a:solidFill>
              <a:srgbClr val="2e75b5"/>
            </a:solidFill>
            <a:miter/>
          </a:ln>
        </p:spPr>
        <p:style>
          <a:lnRef idx="0"/>
          <a:fillRef idx="0"/>
          <a:effectRef idx="0"/>
          <a:fontRef idx="minor"/>
        </p:style>
      </p:sp>
      <p:sp>
        <p:nvSpPr>
          <p:cNvPr id="285" name="CustomShape 16"/>
          <p:cNvSpPr/>
          <p:nvPr/>
        </p:nvSpPr>
        <p:spPr>
          <a:xfrm>
            <a:off x="8498880" y="142452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w="12600">
            <a:solidFill>
              <a:srgbClr val="2e75b5"/>
            </a:solidFill>
            <a:miter/>
          </a:ln>
        </p:spPr>
        <p:style>
          <a:lnRef idx="0"/>
          <a:fillRef idx="0"/>
          <a:effectRef idx="0"/>
          <a:fontRef idx="minor"/>
        </p:style>
      </p:sp>
      <p:sp>
        <p:nvSpPr>
          <p:cNvPr id="286" name="CustomShape 17"/>
          <p:cNvSpPr/>
          <p:nvPr/>
        </p:nvSpPr>
        <p:spPr>
          <a:xfrm>
            <a:off x="6914520" y="3695400"/>
            <a:ext cx="753480" cy="577080"/>
          </a:xfrm>
          <a:custGeom>
            <a:avLst/>
            <a:gdLst/>
            <a:ahLst/>
            <a:rect l="l" t="t" r="r" b="b"/>
            <a:pathLst>
              <a:path w="120000" h="120000">
                <a:moveTo>
                  <a:pt x="0" y="0"/>
                </a:moveTo>
                <a:lnTo>
                  <a:pt x="7659" y="120000"/>
                </a:lnTo>
                <a:lnTo>
                  <a:pt x="119999" y="106666"/>
                </a:lnTo>
                <a:lnTo>
                  <a:pt x="0" y="0"/>
                </a:lnTo>
                <a:close/>
              </a:path>
            </a:pathLst>
          </a:custGeom>
          <a:solidFill>
            <a:srgbClr val="2e75b5"/>
          </a:solidFill>
          <a:ln w="12600">
            <a:solidFill>
              <a:srgbClr val="2e75b5"/>
            </a:solidFill>
            <a:miter/>
          </a:ln>
        </p:spPr>
        <p:style>
          <a:lnRef idx="0"/>
          <a:fillRef idx="0"/>
          <a:effectRef idx="0"/>
          <a:fontRef idx="minor"/>
        </p:style>
      </p:sp>
      <p:sp>
        <p:nvSpPr>
          <p:cNvPr id="287" name="CustomShape 18"/>
          <p:cNvSpPr/>
          <p:nvPr/>
        </p:nvSpPr>
        <p:spPr>
          <a:xfrm>
            <a:off x="7999560" y="308340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w="12600">
            <a:solidFill>
              <a:srgbClr val="2e75b5"/>
            </a:solidFill>
            <a:miter/>
          </a:ln>
        </p:spPr>
        <p:style>
          <a:lnRef idx="0"/>
          <a:fillRef idx="0"/>
          <a:effectRef idx="0"/>
          <a:fontRef idx="minor"/>
        </p:style>
      </p:sp>
      <p:sp>
        <p:nvSpPr>
          <p:cNvPr id="288" name="CustomShape 19"/>
          <p:cNvSpPr/>
          <p:nvPr/>
        </p:nvSpPr>
        <p:spPr>
          <a:xfrm rot="19822200">
            <a:off x="942480" y="1052280"/>
            <a:ext cx="689400" cy="833760"/>
          </a:xfrm>
          <a:custGeom>
            <a:avLst/>
            <a:gdLst/>
            <a:ahLst/>
            <a:rect l="l" t="t" r="r" b="b"/>
            <a:pathLst>
              <a:path w="120000" h="120000">
                <a:moveTo>
                  <a:pt x="0" y="43846"/>
                </a:moveTo>
                <a:lnTo>
                  <a:pt x="94883" y="0"/>
                </a:lnTo>
                <a:lnTo>
                  <a:pt x="119999" y="120000"/>
                </a:lnTo>
                <a:lnTo>
                  <a:pt x="0" y="43846"/>
                </a:lnTo>
                <a:close/>
              </a:path>
            </a:pathLst>
          </a:custGeom>
          <a:solidFill>
            <a:srgbClr val="2e75b5"/>
          </a:solidFill>
          <a:ln w="12600">
            <a:solidFill>
              <a:srgbClr val="2e75b5"/>
            </a:solidFill>
            <a:miter/>
          </a:ln>
        </p:spPr>
        <p:style>
          <a:lnRef idx="0"/>
          <a:fillRef idx="0"/>
          <a:effectRef idx="0"/>
          <a:fontRef idx="minor"/>
        </p:style>
      </p:sp>
      <p:sp>
        <p:nvSpPr>
          <p:cNvPr id="289"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78"/>
                                        </p:tgtEl>
                                        <p:attrNameLst>
                                          <p:attrName>style.visibility</p:attrName>
                                        </p:attrNameLst>
                                      </p:cBhvr>
                                      <p:to>
                                        <p:strVal val="visible"/>
                                      </p:to>
                                    </p:set>
                                    <p:animEffect filter="fade" transition="in">
                                      <p:cBhvr additive="repl">
                                        <p:cTn id="7" dur="500"/>
                                        <p:tgtEl>
                                          <p:spTgt spid="278"/>
                                        </p:tgtEl>
                                      </p:cBhvr>
                                    </p:animEffect>
                                  </p:childTnLst>
                                </p:cTn>
                              </p:par>
                            </p:childTnLst>
                          </p:cTn>
                        </p:par>
                        <p:par>
                          <p:cTn id="8" fill="hold">
                            <p:stCondLst>
                              <p:cond delay="500"/>
                            </p:stCondLst>
                            <p:childTnLst>
                              <p:par>
                                <p:cTn id="9" nodeType="afterEffect" fill="hold" presetClass="entr" presetID="2" presetSubtype="8">
                                  <p:stCondLst>
                                    <p:cond delay="0"/>
                                  </p:stCondLst>
                                  <p:childTnLst>
                                    <p:set>
                                      <p:cBhvr>
                                        <p:cTn id="10" dur="1" fill="hold">
                                          <p:stCondLst>
                                            <p:cond delay="0"/>
                                          </p:stCondLst>
                                        </p:cTn>
                                        <p:tgtEl>
                                          <p:spTgt spid="284"/>
                                        </p:tgtEl>
                                        <p:attrNameLst>
                                          <p:attrName>style.visibility</p:attrName>
                                        </p:attrNameLst>
                                      </p:cBhvr>
                                      <p:to>
                                        <p:strVal val="visible"/>
                                      </p:to>
                                    </p:set>
                                    <p:anim calcmode="lin" valueType="num">
                                      <p:cBhvr additive="repl">
                                        <p:cTn id="11" dur="500"/>
                                        <p:tgtEl>
                                          <p:spTgt spid="284"/>
                                        </p:tgtEl>
                                        <p:attrNameLst>
                                          <p:attrName>ppt_x</p:attrName>
                                        </p:attrNameLst>
                                      </p:cBhvr>
                                      <p:tavLst>
                                        <p:tav tm="0">
                                          <p:val>
                                            <p:strVal val="#ppt_x-1"/>
                                          </p:val>
                                        </p:tav>
                                        <p:tav tm="100000">
                                          <p:val>
                                            <p:strVal val="#ppt_x"/>
                                          </p:val>
                                        </p:tav>
                                      </p:tavLst>
                                    </p:anim>
                                  </p:childTnLst>
                                </p:cTn>
                              </p:par>
                              <p:par>
                                <p:cTn id="12" nodeType="withEffect" fill="hold" presetClass="entr" presetID="2" presetSubtype="8">
                                  <p:stCondLst>
                                    <p:cond delay="0"/>
                                  </p:stCondLst>
                                  <p:childTnLst>
                                    <p:set>
                                      <p:cBhvr>
                                        <p:cTn id="13" dur="1" fill="hold">
                                          <p:stCondLst>
                                            <p:cond delay="0"/>
                                          </p:stCondLst>
                                        </p:cTn>
                                        <p:tgtEl>
                                          <p:spTgt spid="285"/>
                                        </p:tgtEl>
                                        <p:attrNameLst>
                                          <p:attrName>style.visibility</p:attrName>
                                        </p:attrNameLst>
                                      </p:cBhvr>
                                      <p:to>
                                        <p:strVal val="visible"/>
                                      </p:to>
                                    </p:set>
                                    <p:anim calcmode="lin" valueType="num">
                                      <p:cBhvr additive="repl">
                                        <p:cTn id="14" dur="500"/>
                                        <p:tgtEl>
                                          <p:spTgt spid="285"/>
                                        </p:tgtEl>
                                        <p:attrNameLst>
                                          <p:attrName>ppt_x</p:attrName>
                                        </p:attrNameLst>
                                      </p:cBhvr>
                                      <p:tavLst>
                                        <p:tav tm="0">
                                          <p:val>
                                            <p:strVal val="#ppt_x-1"/>
                                          </p:val>
                                        </p:tav>
                                        <p:tav tm="100000">
                                          <p:val>
                                            <p:strVal val="#ppt_x"/>
                                          </p:val>
                                        </p:tav>
                                      </p:tavLst>
                                    </p:anim>
                                  </p:childTnLst>
                                </p:cTn>
                              </p:par>
                              <p:par>
                                <p:cTn id="15" nodeType="withEffect" fill="hold" presetClass="entr" presetID="2" presetSubtype="8">
                                  <p:stCondLst>
                                    <p:cond delay="0"/>
                                  </p:stCondLst>
                                  <p:childTnLst>
                                    <p:set>
                                      <p:cBhvr>
                                        <p:cTn id="16" dur="1" fill="hold">
                                          <p:stCondLst>
                                            <p:cond delay="0"/>
                                          </p:stCondLst>
                                        </p:cTn>
                                        <p:tgtEl>
                                          <p:spTgt spid="286"/>
                                        </p:tgtEl>
                                        <p:attrNameLst>
                                          <p:attrName>style.visibility</p:attrName>
                                        </p:attrNameLst>
                                      </p:cBhvr>
                                      <p:to>
                                        <p:strVal val="visible"/>
                                      </p:to>
                                    </p:set>
                                    <p:anim calcmode="lin" valueType="num">
                                      <p:cBhvr additive="repl">
                                        <p:cTn id="17" dur="500"/>
                                        <p:tgtEl>
                                          <p:spTgt spid="286"/>
                                        </p:tgtEl>
                                        <p:attrNameLst>
                                          <p:attrName>ppt_x</p:attrName>
                                        </p:attrNameLst>
                                      </p:cBhvr>
                                      <p:tavLst>
                                        <p:tav tm="0">
                                          <p:val>
                                            <p:strVal val="#ppt_x-1"/>
                                          </p:val>
                                        </p:tav>
                                        <p:tav tm="100000">
                                          <p:val>
                                            <p:strVal val="#ppt_x"/>
                                          </p:val>
                                        </p:tav>
                                      </p:tavLst>
                                    </p:anim>
                                  </p:childTnLst>
                                </p:cTn>
                              </p:par>
                              <p:par>
                                <p:cTn id="18" nodeType="withEffect" fill="hold" presetClass="entr" presetID="2" presetSubtype="8">
                                  <p:stCondLst>
                                    <p:cond delay="0"/>
                                  </p:stCondLst>
                                  <p:childTnLst>
                                    <p:set>
                                      <p:cBhvr>
                                        <p:cTn id="19" dur="1" fill="hold">
                                          <p:stCondLst>
                                            <p:cond delay="0"/>
                                          </p:stCondLst>
                                        </p:cTn>
                                        <p:tgtEl>
                                          <p:spTgt spid="287"/>
                                        </p:tgtEl>
                                        <p:attrNameLst>
                                          <p:attrName>style.visibility</p:attrName>
                                        </p:attrNameLst>
                                      </p:cBhvr>
                                      <p:to>
                                        <p:strVal val="visible"/>
                                      </p:to>
                                    </p:set>
                                    <p:anim calcmode="lin" valueType="num">
                                      <p:cBhvr additive="repl">
                                        <p:cTn id="20" dur="500"/>
                                        <p:tgtEl>
                                          <p:spTgt spid="287"/>
                                        </p:tgtEl>
                                        <p:attrNameLst>
                                          <p:attrName>ppt_x</p:attrName>
                                        </p:attrNameLst>
                                      </p:cBhvr>
                                      <p:tavLst>
                                        <p:tav tm="0">
                                          <p:val>
                                            <p:strVal val="#ppt_x-1"/>
                                          </p:val>
                                        </p:tav>
                                        <p:tav tm="100000">
                                          <p:val>
                                            <p:strVal val="#ppt_x"/>
                                          </p:val>
                                        </p:tav>
                                      </p:tavLst>
                                    </p:anim>
                                  </p:childTnLst>
                                </p:cTn>
                              </p:par>
                              <p:par>
                                <p:cTn id="21" nodeType="withEffect" fill="hold" presetClass="entr" presetID="2" presetSubtype="8">
                                  <p:stCondLst>
                                    <p:cond delay="0"/>
                                  </p:stCondLst>
                                  <p:childTnLst>
                                    <p:set>
                                      <p:cBhvr>
                                        <p:cTn id="22" dur="1" fill="hold">
                                          <p:stCondLst>
                                            <p:cond delay="0"/>
                                          </p:stCondLst>
                                        </p:cTn>
                                        <p:tgtEl>
                                          <p:spTgt spid="288"/>
                                        </p:tgtEl>
                                        <p:attrNameLst>
                                          <p:attrName>style.visibility</p:attrName>
                                        </p:attrNameLst>
                                      </p:cBhvr>
                                      <p:to>
                                        <p:strVal val="visible"/>
                                      </p:to>
                                    </p:set>
                                    <p:anim calcmode="lin" valueType="num">
                                      <p:cBhvr additive="repl">
                                        <p:cTn id="23" dur="500"/>
                                        <p:tgtEl>
                                          <p:spTgt spid="288"/>
                                        </p:tgtEl>
                                        <p:attrNameLst>
                                          <p:attrName>ppt_x</p:attrName>
                                        </p:attrNameLst>
                                      </p:cBhvr>
                                      <p:tavLst>
                                        <p:tav tm="0">
                                          <p:val>
                                            <p:strVal val="#ppt_x-1"/>
                                          </p:val>
                                        </p:tav>
                                        <p:tav tm="100000">
                                          <p:val>
                                            <p:strVal val="#ppt_x"/>
                                          </p:val>
                                        </p:tav>
                                      </p:tavLst>
                                    </p:anim>
                                  </p:childTnLst>
                                </p:cTn>
                              </p:par>
                              <p:par>
                                <p:cTn id="24" nodeType="withEffect" fill="hold" presetClass="entr" presetID="2" presetSubtype="8">
                                  <p:stCondLst>
                                    <p:cond delay="0"/>
                                  </p:stCondLst>
                                  <p:childTnLst>
                                    <p:set>
                                      <p:cBhvr>
                                        <p:cTn id="25" dur="1" fill="hold">
                                          <p:stCondLst>
                                            <p:cond delay="0"/>
                                          </p:stCondLst>
                                        </p:cTn>
                                        <p:tgtEl>
                                          <p:spTgt spid="279"/>
                                        </p:tgtEl>
                                        <p:attrNameLst>
                                          <p:attrName>style.visibility</p:attrName>
                                        </p:attrNameLst>
                                      </p:cBhvr>
                                      <p:to>
                                        <p:strVal val="visible"/>
                                      </p:to>
                                    </p:set>
                                    <p:anim calcmode="lin" valueType="num">
                                      <p:cBhvr additive="repl">
                                        <p:cTn id="26" dur="500"/>
                                        <p:tgtEl>
                                          <p:spTgt spid="279"/>
                                        </p:tgtEl>
                                        <p:attrNameLst>
                                          <p:attrName>ppt_x</p:attrName>
                                        </p:attrNameLst>
                                      </p:cBhvr>
                                      <p:tavLst>
                                        <p:tav tm="0">
                                          <p:val>
                                            <p:strVal val="#ppt_x-1"/>
                                          </p:val>
                                        </p:tav>
                                        <p:tav tm="100000">
                                          <p:val>
                                            <p:strVal val="#ppt_x"/>
                                          </p:val>
                                        </p:tav>
                                      </p:tavLst>
                                    </p:anim>
                                  </p:childTnLst>
                                </p:cTn>
                              </p:par>
                              <p:par>
                                <p:cTn id="27" nodeType="withEffect" fill="hold" presetClass="entr" presetID="2" presetSubtype="8">
                                  <p:stCondLst>
                                    <p:cond delay="0"/>
                                  </p:stCondLst>
                                  <p:childTnLst>
                                    <p:set>
                                      <p:cBhvr>
                                        <p:cTn id="28" dur="1" fill="hold">
                                          <p:stCondLst>
                                            <p:cond delay="0"/>
                                          </p:stCondLst>
                                        </p:cTn>
                                        <p:tgtEl>
                                          <p:spTgt spid="280"/>
                                        </p:tgtEl>
                                        <p:attrNameLst>
                                          <p:attrName>style.visibility</p:attrName>
                                        </p:attrNameLst>
                                      </p:cBhvr>
                                      <p:to>
                                        <p:strVal val="visible"/>
                                      </p:to>
                                    </p:set>
                                    <p:anim calcmode="lin" valueType="num">
                                      <p:cBhvr additive="repl">
                                        <p:cTn id="29" dur="500"/>
                                        <p:tgtEl>
                                          <p:spTgt spid="280"/>
                                        </p:tgtEl>
                                        <p:attrNameLst>
                                          <p:attrName>ppt_x</p:attrName>
                                        </p:attrNameLst>
                                      </p:cBhvr>
                                      <p:tavLst>
                                        <p:tav tm="0">
                                          <p:val>
                                            <p:strVal val="#ppt_x-1"/>
                                          </p:val>
                                        </p:tav>
                                        <p:tav tm="100000">
                                          <p:val>
                                            <p:strVal val="#ppt_x"/>
                                          </p:val>
                                        </p:tav>
                                      </p:tavLst>
                                    </p:anim>
                                  </p:childTnLst>
                                </p:cTn>
                              </p:par>
                              <p:par>
                                <p:cTn id="30" nodeType="withEffect" fill="hold" presetClass="entr" presetID="2" presetSubtype="8">
                                  <p:stCondLst>
                                    <p:cond delay="0"/>
                                  </p:stCondLst>
                                  <p:childTnLst>
                                    <p:set>
                                      <p:cBhvr>
                                        <p:cTn id="31" dur="1" fill="hold">
                                          <p:stCondLst>
                                            <p:cond delay="0"/>
                                          </p:stCondLst>
                                        </p:cTn>
                                        <p:tgtEl>
                                          <p:spTgt spid="281"/>
                                        </p:tgtEl>
                                        <p:attrNameLst>
                                          <p:attrName>style.visibility</p:attrName>
                                        </p:attrNameLst>
                                      </p:cBhvr>
                                      <p:to>
                                        <p:strVal val="visible"/>
                                      </p:to>
                                    </p:set>
                                    <p:anim calcmode="lin" valueType="num">
                                      <p:cBhvr additive="repl">
                                        <p:cTn id="32" dur="500"/>
                                        <p:tgtEl>
                                          <p:spTgt spid="281"/>
                                        </p:tgtEl>
                                        <p:attrNameLst>
                                          <p:attrName>ppt_x</p:attrName>
                                        </p:attrNameLst>
                                      </p:cBhvr>
                                      <p:tavLst>
                                        <p:tav tm="0">
                                          <p:val>
                                            <p:strVal val="#ppt_x-1"/>
                                          </p:val>
                                        </p:tav>
                                        <p:tav tm="100000">
                                          <p:val>
                                            <p:strVal val="#ppt_x"/>
                                          </p:val>
                                        </p:tav>
                                      </p:tavLst>
                                    </p:anim>
                                  </p:childTnLst>
                                </p:cTn>
                              </p:par>
                              <p:par>
                                <p:cTn id="33" nodeType="withEffect" fill="hold" presetClass="entr" presetID="2" presetSubtype="8">
                                  <p:stCondLst>
                                    <p:cond delay="0"/>
                                  </p:stCondLst>
                                  <p:childTnLst>
                                    <p:set>
                                      <p:cBhvr>
                                        <p:cTn id="34" dur="1" fill="hold">
                                          <p:stCondLst>
                                            <p:cond delay="0"/>
                                          </p:stCondLst>
                                        </p:cTn>
                                        <p:tgtEl>
                                          <p:spTgt spid="282"/>
                                        </p:tgtEl>
                                        <p:attrNameLst>
                                          <p:attrName>style.visibility</p:attrName>
                                        </p:attrNameLst>
                                      </p:cBhvr>
                                      <p:to>
                                        <p:strVal val="visible"/>
                                      </p:to>
                                    </p:set>
                                    <p:anim calcmode="lin" valueType="num">
                                      <p:cBhvr additive="repl">
                                        <p:cTn id="35" dur="500"/>
                                        <p:tgtEl>
                                          <p:spTgt spid="282"/>
                                        </p:tgtEl>
                                        <p:attrNameLst>
                                          <p:attrName>ppt_x</p:attrName>
                                        </p:attrNameLst>
                                      </p:cBhvr>
                                      <p:tavLst>
                                        <p:tav tm="0">
                                          <p:val>
                                            <p:strVal val="#ppt_x-1"/>
                                          </p:val>
                                        </p:tav>
                                        <p:tav tm="100000">
                                          <p:val>
                                            <p:strVal val="#ppt_x"/>
                                          </p:val>
                                        </p:tav>
                                      </p:tavLst>
                                    </p:anim>
                                  </p:childTnLst>
                                </p:cTn>
                              </p:par>
                              <p:par>
                                <p:cTn id="36" nodeType="withEffect" fill="hold" presetClass="entr" presetID="2" presetSubtype="8">
                                  <p:stCondLst>
                                    <p:cond delay="0"/>
                                  </p:stCondLst>
                                  <p:childTnLst>
                                    <p:set>
                                      <p:cBhvr>
                                        <p:cTn id="37" dur="1" fill="hold">
                                          <p:stCondLst>
                                            <p:cond delay="0"/>
                                          </p:stCondLst>
                                        </p:cTn>
                                        <p:tgtEl>
                                          <p:spTgt spid="283"/>
                                        </p:tgtEl>
                                        <p:attrNameLst>
                                          <p:attrName>style.visibility</p:attrName>
                                        </p:attrNameLst>
                                      </p:cBhvr>
                                      <p:to>
                                        <p:strVal val="visible"/>
                                      </p:to>
                                    </p:set>
                                    <p:anim calcmode="lin" valueType="num">
                                      <p:cBhvr additive="repl">
                                        <p:cTn id="38" dur="500"/>
                                        <p:tgtEl>
                                          <p:spTgt spid="283"/>
                                        </p:tgtEl>
                                        <p:attrNameLst>
                                          <p:attrName>ppt_x</p:attrName>
                                        </p:attrNameLst>
                                      </p:cBhvr>
                                      <p:tavLst>
                                        <p:tav tm="0">
                                          <p:val>
                                            <p:strVal val="#ppt_x-1"/>
                                          </p:val>
                                        </p:tav>
                                        <p:tav tm="100000">
                                          <p:val>
                                            <p:strVal val="#ppt_x"/>
                                          </p:val>
                                        </p:tav>
                                      </p:tavLst>
                                    </p:anim>
                                  </p:childTnLst>
                                </p:cTn>
                              </p:par>
                            </p:childTnLst>
                          </p:cTn>
                        </p:par>
                        <p:par>
                          <p:cTn id="39" fill="hold">
                            <p:stCondLst>
                              <p:cond delay="1000"/>
                            </p:stCondLst>
                            <p:childTnLst>
                              <p:par>
                                <p:cTn id="40" nodeType="afterEffect" fill="hold" presetClass="entr" presetID="10">
                                  <p:stCondLst>
                                    <p:cond delay="0"/>
                                  </p:stCondLst>
                                  <p:childTnLst>
                                    <p:set>
                                      <p:cBhvr>
                                        <p:cTn id="41" dur="1" fill="hold">
                                          <p:stCondLst>
                                            <p:cond delay="0"/>
                                          </p:stCondLst>
                                        </p:cTn>
                                        <p:tgtEl>
                                          <p:spTgt spid="289"/>
                                        </p:tgtEl>
                                        <p:attrNameLst>
                                          <p:attrName>style.visibility</p:attrName>
                                        </p:attrNameLst>
                                      </p:cBhvr>
                                      <p:to>
                                        <p:strVal val="visible"/>
                                      </p:to>
                                    </p:set>
                                    <p:animEffect filter="fade" transition="in">
                                      <p:cBhvr additive="repl">
                                        <p:cTn id="42" dur="500"/>
                                        <p:tgtEl>
                                          <p:spTgt spid="28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2" name="Shape 288" descr=""/>
          <p:cNvPicPr/>
          <p:nvPr/>
        </p:nvPicPr>
        <p:blipFill>
          <a:blip r:embed="rId1"/>
          <a:stretch/>
        </p:blipFill>
        <p:spPr>
          <a:xfrm>
            <a:off x="-24840" y="-16200"/>
            <a:ext cx="9193320" cy="5175720"/>
          </a:xfrm>
          <a:prstGeom prst="rect">
            <a:avLst/>
          </a:prstGeom>
          <a:ln>
            <a:noFill/>
          </a:ln>
        </p:spPr>
      </p:pic>
      <p:sp>
        <p:nvSpPr>
          <p:cNvPr id="403" name="CustomShape 1"/>
          <p:cNvSpPr/>
          <p:nvPr/>
        </p:nvSpPr>
        <p:spPr>
          <a:xfrm>
            <a:off x="2586600" y="611640"/>
            <a:ext cx="3700800" cy="3700800"/>
          </a:xfrm>
          <a:prstGeom prst="ellipse">
            <a:avLst/>
          </a:prstGeom>
          <a:solidFill>
            <a:schemeClr val="accent1"/>
          </a:solidFill>
          <a:ln>
            <a:noFill/>
          </a:ln>
        </p:spPr>
        <p:style>
          <a:lnRef idx="0"/>
          <a:fillRef idx="0"/>
          <a:effectRef idx="0"/>
          <a:fontRef idx="minor"/>
        </p:style>
      </p:sp>
      <p:sp>
        <p:nvSpPr>
          <p:cNvPr id="404" name="CustomShape 2"/>
          <p:cNvSpPr/>
          <p:nvPr/>
        </p:nvSpPr>
        <p:spPr>
          <a:xfrm>
            <a:off x="2502360" y="527400"/>
            <a:ext cx="3869640" cy="3869640"/>
          </a:xfrm>
          <a:prstGeom prst="ellipse">
            <a:avLst/>
          </a:prstGeom>
          <a:noFill/>
          <a:ln w="117360">
            <a:solidFill>
              <a:srgbClr val="bbd6ee"/>
            </a:solidFill>
            <a:miter/>
          </a:ln>
        </p:spPr>
        <p:style>
          <a:lnRef idx="0"/>
          <a:fillRef idx="0"/>
          <a:effectRef idx="0"/>
          <a:fontRef idx="minor"/>
        </p:style>
      </p:sp>
      <p:sp>
        <p:nvSpPr>
          <p:cNvPr id="405" name="CustomShape 3"/>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chemeClr val="accent1"/>
          </a:solidFill>
          <a:ln>
            <a:noFill/>
          </a:ln>
        </p:spPr>
        <p:style>
          <a:lnRef idx="0"/>
          <a:fillRef idx="0"/>
          <a:effectRef idx="0"/>
          <a:fontRef idx="minor"/>
        </p:style>
      </p:sp>
      <p:sp>
        <p:nvSpPr>
          <p:cNvPr id="406" name="CustomShape 4"/>
          <p:cNvSpPr/>
          <p:nvPr/>
        </p:nvSpPr>
        <p:spPr>
          <a:xfrm rot="12672600">
            <a:off x="1944720" y="356292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a:noFill/>
          </a:ln>
        </p:spPr>
        <p:style>
          <a:lnRef idx="0"/>
          <a:fillRef idx="0"/>
          <a:effectRef idx="0"/>
          <a:fontRef idx="minor"/>
        </p:style>
      </p:sp>
      <p:sp>
        <p:nvSpPr>
          <p:cNvPr id="407" name="CustomShape 5"/>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chemeClr val="accent1"/>
          </a:solidFill>
          <a:ln>
            <a:noFill/>
          </a:ln>
        </p:spPr>
        <p:style>
          <a:lnRef idx="0"/>
          <a:fillRef idx="0"/>
          <a:effectRef idx="0"/>
          <a:fontRef idx="minor"/>
        </p:style>
      </p:sp>
      <p:sp>
        <p:nvSpPr>
          <p:cNvPr id="408" name="CustomShape 6"/>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chemeClr val="accent1"/>
          </a:solidFill>
          <a:ln>
            <a:noFill/>
          </a:ln>
        </p:spPr>
        <p:style>
          <a:lnRef idx="0"/>
          <a:fillRef idx="0"/>
          <a:effectRef idx="0"/>
          <a:fontRef idx="minor"/>
        </p:style>
      </p:sp>
      <p:sp>
        <p:nvSpPr>
          <p:cNvPr id="409" name="CustomShape 7"/>
          <p:cNvSpPr/>
          <p:nvPr/>
        </p:nvSpPr>
        <p:spPr>
          <a:xfrm>
            <a:off x="1487880" y="42926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a:noFill/>
          </a:ln>
        </p:spPr>
        <p:style>
          <a:lnRef idx="0"/>
          <a:fillRef idx="0"/>
          <a:effectRef idx="0"/>
          <a:fontRef idx="minor"/>
        </p:style>
      </p:sp>
      <p:sp>
        <p:nvSpPr>
          <p:cNvPr id="410" name="CustomShape 8"/>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a:noFill/>
          </a:ln>
        </p:spPr>
        <p:style>
          <a:lnRef idx="0"/>
          <a:fillRef idx="0"/>
          <a:effectRef idx="0"/>
          <a:fontRef idx="minor"/>
        </p:style>
      </p:sp>
      <p:sp>
        <p:nvSpPr>
          <p:cNvPr id="411" name="CustomShape 9"/>
          <p:cNvSpPr/>
          <p:nvPr/>
        </p:nvSpPr>
        <p:spPr>
          <a:xfrm>
            <a:off x="6896520" y="809640"/>
            <a:ext cx="865800" cy="577080"/>
          </a:xfrm>
          <a:custGeom>
            <a:avLst/>
            <a:gdLst/>
            <a:ahLst/>
            <a:rect l="l" t="t" r="r" b="b"/>
            <a:pathLst>
              <a:path w="120000" h="120000">
                <a:moveTo>
                  <a:pt x="0" y="13333"/>
                </a:moveTo>
                <a:lnTo>
                  <a:pt x="120000" y="0"/>
                </a:lnTo>
                <a:lnTo>
                  <a:pt x="55555" y="120000"/>
                </a:lnTo>
                <a:lnTo>
                  <a:pt x="0" y="13333"/>
                </a:lnTo>
                <a:close/>
              </a:path>
            </a:pathLst>
          </a:custGeom>
          <a:solidFill>
            <a:schemeClr val="accent1"/>
          </a:solidFill>
          <a:ln>
            <a:noFill/>
          </a:ln>
        </p:spPr>
        <p:style>
          <a:lnRef idx="0"/>
          <a:fillRef idx="0"/>
          <a:effectRef idx="0"/>
          <a:fontRef idx="minor"/>
        </p:style>
      </p:sp>
      <p:sp>
        <p:nvSpPr>
          <p:cNvPr id="412" name="CustomShape 10"/>
          <p:cNvSpPr/>
          <p:nvPr/>
        </p:nvSpPr>
        <p:spPr>
          <a:xfrm>
            <a:off x="6976800" y="173988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a:noFill/>
          </a:ln>
        </p:spPr>
        <p:style>
          <a:lnRef idx="0"/>
          <a:fillRef idx="0"/>
          <a:effectRef idx="0"/>
          <a:fontRef idx="minor"/>
        </p:style>
      </p:sp>
      <p:sp>
        <p:nvSpPr>
          <p:cNvPr id="413" name="CustomShape 11"/>
          <p:cNvSpPr/>
          <p:nvPr/>
        </p:nvSpPr>
        <p:spPr>
          <a:xfrm>
            <a:off x="6559560" y="2285280"/>
            <a:ext cx="753480" cy="577080"/>
          </a:xfrm>
          <a:custGeom>
            <a:avLst/>
            <a:gdLst/>
            <a:ahLst/>
            <a:rect l="l" t="t" r="r" b="b"/>
            <a:pathLst>
              <a:path w="120000" h="120000">
                <a:moveTo>
                  <a:pt x="0" y="0"/>
                </a:moveTo>
                <a:lnTo>
                  <a:pt x="7659" y="120000"/>
                </a:lnTo>
                <a:lnTo>
                  <a:pt x="119999" y="106666"/>
                </a:lnTo>
                <a:lnTo>
                  <a:pt x="0" y="0"/>
                </a:lnTo>
                <a:close/>
              </a:path>
            </a:pathLst>
          </a:custGeom>
          <a:solidFill>
            <a:schemeClr val="accent1"/>
          </a:solidFill>
          <a:ln>
            <a:noFill/>
          </a:ln>
        </p:spPr>
        <p:style>
          <a:lnRef idx="0"/>
          <a:fillRef idx="0"/>
          <a:effectRef idx="0"/>
          <a:fontRef idx="minor"/>
        </p:style>
      </p:sp>
      <p:sp>
        <p:nvSpPr>
          <p:cNvPr id="414" name="CustomShape 12"/>
          <p:cNvSpPr/>
          <p:nvPr/>
        </p:nvSpPr>
        <p:spPr>
          <a:xfrm>
            <a:off x="7313400" y="262224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a:noFill/>
          </a:ln>
        </p:spPr>
        <p:style>
          <a:lnRef idx="0"/>
          <a:fillRef idx="0"/>
          <a:effectRef idx="0"/>
          <a:fontRef idx="minor"/>
        </p:style>
      </p:sp>
      <p:sp>
        <p:nvSpPr>
          <p:cNvPr id="415" name="CustomShape 13"/>
          <p:cNvSpPr/>
          <p:nvPr/>
        </p:nvSpPr>
        <p:spPr>
          <a:xfrm>
            <a:off x="6222600" y="3969720"/>
            <a:ext cx="689400" cy="833760"/>
          </a:xfrm>
          <a:custGeom>
            <a:avLst/>
            <a:gdLst/>
            <a:ahLst/>
            <a:rect l="l" t="t" r="r" b="b"/>
            <a:pathLst>
              <a:path w="120000" h="120000">
                <a:moveTo>
                  <a:pt x="0" y="43846"/>
                </a:moveTo>
                <a:lnTo>
                  <a:pt x="94883" y="0"/>
                </a:lnTo>
                <a:lnTo>
                  <a:pt x="119999" y="120000"/>
                </a:lnTo>
                <a:lnTo>
                  <a:pt x="0" y="43846"/>
                </a:lnTo>
                <a:close/>
              </a:path>
            </a:pathLst>
          </a:custGeom>
          <a:solidFill>
            <a:schemeClr val="accent1"/>
          </a:solidFill>
          <a:ln>
            <a:noFill/>
          </a:ln>
        </p:spPr>
        <p:style>
          <a:lnRef idx="0"/>
          <a:fillRef idx="0"/>
          <a:effectRef idx="0"/>
          <a:fontRef idx="minor"/>
        </p:style>
      </p:sp>
      <p:sp>
        <p:nvSpPr>
          <p:cNvPr id="416" name="CustomShape 14"/>
          <p:cNvSpPr/>
          <p:nvPr/>
        </p:nvSpPr>
        <p:spPr>
          <a:xfrm>
            <a:off x="2722320" y="2002680"/>
            <a:ext cx="3433320" cy="565200"/>
          </a:xfrm>
          <a:prstGeom prst="rect">
            <a:avLst/>
          </a:prstGeom>
          <a:noFill/>
          <a:ln>
            <a:noFill/>
          </a:ln>
        </p:spPr>
        <p:style>
          <a:lnRef idx="0"/>
          <a:fillRef idx="0"/>
          <a:effectRef idx="0"/>
          <a:fontRef idx="minor"/>
        </p:style>
        <p:txBody>
          <a:bodyPr/>
          <a:p>
            <a:pPr algn="ctr">
              <a:lnSpc>
                <a:spcPct val="120000"/>
              </a:lnSpc>
            </a:pPr>
            <a:r>
              <a:rPr b="1" lang="en-US" sz="2800" spc="-1" strike="noStrike">
                <a:solidFill>
                  <a:srgbClr val="ffffff"/>
                </a:solidFill>
                <a:uFill>
                  <a:solidFill>
                    <a:srgbClr val="ffffff"/>
                  </a:solidFill>
                </a:uFill>
                <a:latin typeface="Arial"/>
                <a:ea typeface="Arial"/>
              </a:rPr>
              <a:t>项目技术方案</a:t>
            </a:r>
            <a:endParaRPr b="0" lang="en-US" sz="2800" spc="-1" strike="noStrike">
              <a:solidFill>
                <a:srgbClr val="000000"/>
              </a:solidFill>
              <a:uFill>
                <a:solidFill>
                  <a:srgbClr val="ffffff"/>
                </a:solidFill>
              </a:uFill>
              <a:latin typeface="Arial"/>
            </a:endParaRPr>
          </a:p>
        </p:txBody>
      </p:sp>
      <p:sp>
        <p:nvSpPr>
          <p:cNvPr id="417" name="CustomShape 15"/>
          <p:cNvSpPr/>
          <p:nvPr/>
        </p:nvSpPr>
        <p:spPr>
          <a:xfrm>
            <a:off x="2988000" y="2695680"/>
            <a:ext cx="143640" cy="143640"/>
          </a:xfrm>
          <a:prstGeom prst="ellipse">
            <a:avLst/>
          </a:prstGeom>
          <a:solidFill>
            <a:schemeClr val="lt1"/>
          </a:solidFill>
          <a:ln>
            <a:noFill/>
          </a:ln>
        </p:spPr>
        <p:style>
          <a:lnRef idx="0"/>
          <a:fillRef idx="0"/>
          <a:effectRef idx="0"/>
          <a:fontRef idx="minor"/>
        </p:style>
      </p:sp>
      <p:sp>
        <p:nvSpPr>
          <p:cNvPr id="418" name="CustomShape 16"/>
          <p:cNvSpPr/>
          <p:nvPr/>
        </p:nvSpPr>
        <p:spPr>
          <a:xfrm>
            <a:off x="3092400" y="2550600"/>
            <a:ext cx="4567320" cy="396360"/>
          </a:xfrm>
          <a:prstGeom prst="rect">
            <a:avLst/>
          </a:prstGeom>
          <a:noFill/>
          <a:ln>
            <a:noFill/>
          </a:ln>
        </p:spPr>
        <p:style>
          <a:lnRef idx="0"/>
          <a:fillRef idx="0"/>
          <a:effectRef idx="0"/>
          <a:fontRef idx="minor"/>
        </p:style>
        <p:txBody>
          <a:bodyPr/>
          <a:p>
            <a:pPr>
              <a:lnSpc>
                <a:spcPct val="120000"/>
              </a:lnSpc>
            </a:pPr>
            <a:r>
              <a:rPr b="0" lang="en-US" sz="1800" spc="-1" strike="noStrike">
                <a:solidFill>
                  <a:srgbClr val="ffffff"/>
                </a:solidFill>
                <a:uFill>
                  <a:solidFill>
                    <a:srgbClr val="ffffff"/>
                  </a:solidFill>
                </a:uFill>
                <a:latin typeface="Arial"/>
                <a:ea typeface="Arial"/>
              </a:rPr>
              <a:t>描述本项目采用的技术方案</a:t>
            </a:r>
            <a:endParaRPr b="0" lang="en-US" sz="1800" spc="-1" strike="noStrike">
              <a:solidFill>
                <a:srgbClr val="000000"/>
              </a:solidFill>
              <a:uFill>
                <a:solidFill>
                  <a:srgbClr val="ffffff"/>
                </a:solidFill>
              </a:uFill>
              <a:latin typeface="Arial"/>
            </a:endParaRPr>
          </a:p>
        </p:txBody>
      </p:sp>
      <p:sp>
        <p:nvSpPr>
          <p:cNvPr id="419" name="CustomShape 17"/>
          <p:cNvSpPr/>
          <p:nvPr/>
        </p:nvSpPr>
        <p:spPr>
          <a:xfrm>
            <a:off x="3826080" y="1122120"/>
            <a:ext cx="1326960" cy="1107720"/>
          </a:xfrm>
          <a:prstGeom prst="rect">
            <a:avLst/>
          </a:prstGeom>
          <a:noFill/>
          <a:ln>
            <a:noFill/>
          </a:ln>
        </p:spPr>
        <p:style>
          <a:lnRef idx="0"/>
          <a:fillRef idx="0"/>
          <a:effectRef idx="0"/>
          <a:fontRef idx="minor"/>
        </p:style>
        <p:txBody>
          <a:bodyPr/>
          <a:p>
            <a:pPr>
              <a:lnSpc>
                <a:spcPct val="100000"/>
              </a:lnSpc>
            </a:pPr>
            <a:r>
              <a:rPr b="1" lang="en-US" sz="6600" spc="-1" strike="noStrike">
                <a:solidFill>
                  <a:srgbClr val="ffffff"/>
                </a:solidFill>
                <a:uFill>
                  <a:solidFill>
                    <a:srgbClr val="ffffff"/>
                  </a:solidFill>
                </a:uFill>
                <a:latin typeface="Arial"/>
                <a:ea typeface="Arial"/>
              </a:rPr>
              <a:t>03</a:t>
            </a:r>
            <a:endParaRPr b="0" lang="en-US" sz="6600" spc="-1" strike="noStrike">
              <a:solidFill>
                <a:srgbClr val="000000"/>
              </a:solidFill>
              <a:uFill>
                <a:solidFill>
                  <a:srgbClr val="ffffff"/>
                </a:solidFill>
              </a:uFill>
              <a:latin typeface="Arial"/>
            </a:endParaRPr>
          </a:p>
        </p:txBody>
      </p:sp>
      <p:sp>
        <p:nvSpPr>
          <p:cNvPr id="420" name="CustomShape 18"/>
          <p:cNvSpPr/>
          <p:nvPr/>
        </p:nvSpPr>
        <p:spPr>
          <a:xfrm flipH="1">
            <a:off x="3276000" y="-20520"/>
            <a:ext cx="1332000" cy="111852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21" name="CustomShape 19"/>
          <p:cNvSpPr/>
          <p:nvPr/>
        </p:nvSpPr>
        <p:spPr>
          <a:xfrm flipH="1">
            <a:off x="4140000" y="3474720"/>
            <a:ext cx="1800000" cy="167976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22"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274" dur="indefinite" restart="never" nodeType="tmRoot">
          <p:childTnLst>
            <p:seq>
              <p:cTn id="275" dur="indefinite" nodeType="mainSeq">
                <p:childTnLst>
                  <p:par>
                    <p:cTn id="276" fill="hold">
                      <p:stCondLst>
                        <p:cond delay="0"/>
                      </p:stCondLst>
                      <p:childTnLst>
                        <p:par>
                          <p:cTn id="277" fill="hold">
                            <p:stCondLst>
                              <p:cond delay="0"/>
                            </p:stCondLst>
                            <p:childTnLst>
                              <p:par>
                                <p:cTn id="278" nodeType="withEffect" fill="hold" presetClass="entr" presetID="23" presetSubtype="16">
                                  <p:stCondLst>
                                    <p:cond delay="0"/>
                                  </p:stCondLst>
                                  <p:childTnLst>
                                    <p:set>
                                      <p:cBhvr>
                                        <p:cTn id="279" dur="1" fill="hold">
                                          <p:stCondLst>
                                            <p:cond delay="0"/>
                                          </p:stCondLst>
                                        </p:cTn>
                                        <p:tgtEl>
                                          <p:spTgt spid="403"/>
                                        </p:tgtEl>
                                        <p:attrNameLst>
                                          <p:attrName>style.visibility</p:attrName>
                                        </p:attrNameLst>
                                      </p:cBhvr>
                                      <p:to>
                                        <p:strVal val="visible"/>
                                      </p:to>
                                    </p:set>
                                    <p:anim calcmode="lin" valueType="num">
                                      <p:cBhvr additive="repl">
                                        <p:cTn id="280" dur="150"/>
                                        <p:tgtEl>
                                          <p:spTgt spid="403"/>
                                        </p:tgtEl>
                                        <p:attrNameLst>
                                          <p:attrName/>
                                        </p:attrNameLst>
                                      </p:cBhvr>
                                      <p:tavLst>
                                        <p:tav tm="0">
                                          <p:val>
                                            <p:strVal val="0"/>
                                          </p:val>
                                        </p:tav>
                                        <p:tav tm="100000">
                                          <p:val>
                                            <p:strVal val="#ppt_w"/>
                                          </p:val>
                                        </p:tav>
                                      </p:tavLst>
                                    </p:anim>
                                    <p:anim calcmode="lin" valueType="num">
                                      <p:cBhvr additive="repl">
                                        <p:cTn id="281" dur="150"/>
                                        <p:tgtEl>
                                          <p:spTgt spid="403"/>
                                        </p:tgtEl>
                                        <p:attrNameLst>
                                          <p:attrName/>
                                        </p:attrNameLst>
                                      </p:cBhvr>
                                      <p:tavLst>
                                        <p:tav tm="0">
                                          <p:val>
                                            <p:strVal val="0"/>
                                          </p:val>
                                        </p:tav>
                                        <p:tav tm="100000">
                                          <p:val>
                                            <p:strVal val="#ppt_h"/>
                                          </p:val>
                                        </p:tav>
                                      </p:tavLst>
                                    </p:anim>
                                  </p:childTnLst>
                                </p:cTn>
                              </p:par>
                              <p:par>
                                <p:cTn id="282" nodeType="withEffect" fill="hold" presetClass="entr" presetID="10">
                                  <p:stCondLst>
                                    <p:cond delay="0"/>
                                  </p:stCondLst>
                                  <p:childTnLst>
                                    <p:set>
                                      <p:cBhvr>
                                        <p:cTn id="283" dur="1" fill="hold">
                                          <p:stCondLst>
                                            <p:cond delay="0"/>
                                          </p:stCondLst>
                                        </p:cTn>
                                        <p:tgtEl>
                                          <p:spTgt spid="404"/>
                                        </p:tgtEl>
                                        <p:attrNameLst>
                                          <p:attrName>style.visibility</p:attrName>
                                        </p:attrNameLst>
                                      </p:cBhvr>
                                      <p:to>
                                        <p:strVal val="visible"/>
                                      </p:to>
                                    </p:set>
                                    <p:animEffect filter="fade" transition="in">
                                      <p:cBhvr additive="repl">
                                        <p:cTn id="284" dur="2000"/>
                                        <p:tgtEl>
                                          <p:spTgt spid="404"/>
                                        </p:tgtEl>
                                      </p:cBhvr>
                                    </p:animEffect>
                                  </p:childTnLst>
                                </p:cTn>
                              </p:par>
                            </p:childTnLst>
                          </p:cTn>
                        </p:par>
                        <p:par>
                          <p:cTn id="285" fill="hold">
                            <p:stCondLst>
                              <p:cond delay="2000"/>
                            </p:stCondLst>
                            <p:childTnLst>
                              <p:par>
                                <p:cTn id="286" nodeType="afterEffect" fill="hold" presetClass="entr" presetID="10">
                                  <p:stCondLst>
                                    <p:cond delay="0"/>
                                  </p:stCondLst>
                                  <p:childTnLst>
                                    <p:set>
                                      <p:cBhvr>
                                        <p:cTn id="287" dur="1" fill="hold">
                                          <p:stCondLst>
                                            <p:cond delay="0"/>
                                          </p:stCondLst>
                                        </p:cTn>
                                        <p:tgtEl>
                                          <p:spTgt spid="420"/>
                                        </p:tgtEl>
                                        <p:attrNameLst>
                                          <p:attrName>style.visibility</p:attrName>
                                        </p:attrNameLst>
                                      </p:cBhvr>
                                      <p:to>
                                        <p:strVal val="visible"/>
                                      </p:to>
                                    </p:set>
                                    <p:animEffect filter="fade" transition="in">
                                      <p:cBhvr additive="repl">
                                        <p:cTn id="288" dur="500"/>
                                        <p:tgtEl>
                                          <p:spTgt spid="420"/>
                                        </p:tgtEl>
                                      </p:cBhvr>
                                    </p:animEffect>
                                  </p:childTnLst>
                                </p:cTn>
                              </p:par>
                            </p:childTnLst>
                          </p:cTn>
                        </p:par>
                        <p:par>
                          <p:cTn id="289" fill="hold">
                            <p:stCondLst>
                              <p:cond delay="2500"/>
                            </p:stCondLst>
                            <p:childTnLst>
                              <p:par>
                                <p:cTn id="290" nodeType="afterEffect" fill="hold" presetClass="entr" presetID="2" presetSubtype="8">
                                  <p:stCondLst>
                                    <p:cond delay="0"/>
                                  </p:stCondLst>
                                  <p:childTnLst>
                                    <p:set>
                                      <p:cBhvr>
                                        <p:cTn id="291" dur="1" fill="hold">
                                          <p:stCondLst>
                                            <p:cond delay="0"/>
                                          </p:stCondLst>
                                        </p:cTn>
                                        <p:tgtEl>
                                          <p:spTgt spid="411"/>
                                        </p:tgtEl>
                                        <p:attrNameLst>
                                          <p:attrName>style.visibility</p:attrName>
                                        </p:attrNameLst>
                                      </p:cBhvr>
                                      <p:to>
                                        <p:strVal val="visible"/>
                                      </p:to>
                                    </p:set>
                                    <p:anim calcmode="lin" valueType="num">
                                      <p:cBhvr additive="repl">
                                        <p:cTn id="292" dur="500"/>
                                        <p:tgtEl>
                                          <p:spTgt spid="411"/>
                                        </p:tgtEl>
                                        <p:attrNameLst>
                                          <p:attrName>ppt_x</p:attrName>
                                        </p:attrNameLst>
                                      </p:cBhvr>
                                      <p:tavLst>
                                        <p:tav tm="0">
                                          <p:val>
                                            <p:strVal val="#ppt_x-1"/>
                                          </p:val>
                                        </p:tav>
                                        <p:tav tm="100000">
                                          <p:val>
                                            <p:strVal val="#ppt_x"/>
                                          </p:val>
                                        </p:tav>
                                      </p:tavLst>
                                    </p:anim>
                                  </p:childTnLst>
                                </p:cTn>
                              </p:par>
                              <p:par>
                                <p:cTn id="293" nodeType="withEffect" fill="hold" presetClass="entr" presetID="2" presetSubtype="8">
                                  <p:stCondLst>
                                    <p:cond delay="0"/>
                                  </p:stCondLst>
                                  <p:childTnLst>
                                    <p:set>
                                      <p:cBhvr>
                                        <p:cTn id="294" dur="1" fill="hold">
                                          <p:stCondLst>
                                            <p:cond delay="0"/>
                                          </p:stCondLst>
                                        </p:cTn>
                                        <p:tgtEl>
                                          <p:spTgt spid="412"/>
                                        </p:tgtEl>
                                        <p:attrNameLst>
                                          <p:attrName>style.visibility</p:attrName>
                                        </p:attrNameLst>
                                      </p:cBhvr>
                                      <p:to>
                                        <p:strVal val="visible"/>
                                      </p:to>
                                    </p:set>
                                    <p:anim calcmode="lin" valueType="num">
                                      <p:cBhvr additive="repl">
                                        <p:cTn id="295" dur="500"/>
                                        <p:tgtEl>
                                          <p:spTgt spid="412"/>
                                        </p:tgtEl>
                                        <p:attrNameLst>
                                          <p:attrName>ppt_x</p:attrName>
                                        </p:attrNameLst>
                                      </p:cBhvr>
                                      <p:tavLst>
                                        <p:tav tm="0">
                                          <p:val>
                                            <p:strVal val="#ppt_x-1"/>
                                          </p:val>
                                        </p:tav>
                                        <p:tav tm="100000">
                                          <p:val>
                                            <p:strVal val="#ppt_x"/>
                                          </p:val>
                                        </p:tav>
                                      </p:tavLst>
                                    </p:anim>
                                  </p:childTnLst>
                                </p:cTn>
                              </p:par>
                              <p:par>
                                <p:cTn id="296" nodeType="withEffect" fill="hold" presetClass="entr" presetID="2" presetSubtype="8">
                                  <p:stCondLst>
                                    <p:cond delay="0"/>
                                  </p:stCondLst>
                                  <p:childTnLst>
                                    <p:set>
                                      <p:cBhvr>
                                        <p:cTn id="297" dur="1" fill="hold">
                                          <p:stCondLst>
                                            <p:cond delay="0"/>
                                          </p:stCondLst>
                                        </p:cTn>
                                        <p:tgtEl>
                                          <p:spTgt spid="413"/>
                                        </p:tgtEl>
                                        <p:attrNameLst>
                                          <p:attrName>style.visibility</p:attrName>
                                        </p:attrNameLst>
                                      </p:cBhvr>
                                      <p:to>
                                        <p:strVal val="visible"/>
                                      </p:to>
                                    </p:set>
                                    <p:anim calcmode="lin" valueType="num">
                                      <p:cBhvr additive="repl">
                                        <p:cTn id="298" dur="500"/>
                                        <p:tgtEl>
                                          <p:spTgt spid="413"/>
                                        </p:tgtEl>
                                        <p:attrNameLst>
                                          <p:attrName>ppt_x</p:attrName>
                                        </p:attrNameLst>
                                      </p:cBhvr>
                                      <p:tavLst>
                                        <p:tav tm="0">
                                          <p:val>
                                            <p:strVal val="#ppt_x-1"/>
                                          </p:val>
                                        </p:tav>
                                        <p:tav tm="100000">
                                          <p:val>
                                            <p:strVal val="#ppt_x"/>
                                          </p:val>
                                        </p:tav>
                                      </p:tavLst>
                                    </p:anim>
                                  </p:childTnLst>
                                </p:cTn>
                              </p:par>
                              <p:par>
                                <p:cTn id="299" nodeType="withEffect" fill="hold" presetClass="entr" presetID="2" presetSubtype="8">
                                  <p:stCondLst>
                                    <p:cond delay="0"/>
                                  </p:stCondLst>
                                  <p:childTnLst>
                                    <p:set>
                                      <p:cBhvr>
                                        <p:cTn id="300" dur="1" fill="hold">
                                          <p:stCondLst>
                                            <p:cond delay="0"/>
                                          </p:stCondLst>
                                        </p:cTn>
                                        <p:tgtEl>
                                          <p:spTgt spid="414"/>
                                        </p:tgtEl>
                                        <p:attrNameLst>
                                          <p:attrName>style.visibility</p:attrName>
                                        </p:attrNameLst>
                                      </p:cBhvr>
                                      <p:to>
                                        <p:strVal val="visible"/>
                                      </p:to>
                                    </p:set>
                                    <p:anim calcmode="lin" valueType="num">
                                      <p:cBhvr additive="repl">
                                        <p:cTn id="301" dur="500"/>
                                        <p:tgtEl>
                                          <p:spTgt spid="414"/>
                                        </p:tgtEl>
                                        <p:attrNameLst>
                                          <p:attrName>ppt_x</p:attrName>
                                        </p:attrNameLst>
                                      </p:cBhvr>
                                      <p:tavLst>
                                        <p:tav tm="0">
                                          <p:val>
                                            <p:strVal val="#ppt_x-1"/>
                                          </p:val>
                                        </p:tav>
                                        <p:tav tm="100000">
                                          <p:val>
                                            <p:strVal val="#ppt_x"/>
                                          </p:val>
                                        </p:tav>
                                      </p:tavLst>
                                    </p:anim>
                                  </p:childTnLst>
                                </p:cTn>
                              </p:par>
                              <p:par>
                                <p:cTn id="302" nodeType="withEffect" fill="hold" presetClass="entr" presetID="2" presetSubtype="8">
                                  <p:stCondLst>
                                    <p:cond delay="0"/>
                                  </p:stCondLst>
                                  <p:childTnLst>
                                    <p:set>
                                      <p:cBhvr>
                                        <p:cTn id="303" dur="1" fill="hold">
                                          <p:stCondLst>
                                            <p:cond delay="0"/>
                                          </p:stCondLst>
                                        </p:cTn>
                                        <p:tgtEl>
                                          <p:spTgt spid="415"/>
                                        </p:tgtEl>
                                        <p:attrNameLst>
                                          <p:attrName>style.visibility</p:attrName>
                                        </p:attrNameLst>
                                      </p:cBhvr>
                                      <p:to>
                                        <p:strVal val="visible"/>
                                      </p:to>
                                    </p:set>
                                    <p:anim calcmode="lin" valueType="num">
                                      <p:cBhvr additive="repl">
                                        <p:cTn id="304" dur="500"/>
                                        <p:tgtEl>
                                          <p:spTgt spid="415"/>
                                        </p:tgtEl>
                                        <p:attrNameLst>
                                          <p:attrName>ppt_x</p:attrName>
                                        </p:attrNameLst>
                                      </p:cBhvr>
                                      <p:tavLst>
                                        <p:tav tm="0">
                                          <p:val>
                                            <p:strVal val="#ppt_x-1"/>
                                          </p:val>
                                        </p:tav>
                                        <p:tav tm="100000">
                                          <p:val>
                                            <p:strVal val="#ppt_x"/>
                                          </p:val>
                                        </p:tav>
                                      </p:tavLst>
                                    </p:anim>
                                  </p:childTnLst>
                                </p:cTn>
                              </p:par>
                              <p:par>
                                <p:cTn id="305" nodeType="withEffect" fill="hold" presetClass="entr" presetID="2" presetSubtype="8">
                                  <p:stCondLst>
                                    <p:cond delay="0"/>
                                  </p:stCondLst>
                                  <p:childTnLst>
                                    <p:set>
                                      <p:cBhvr>
                                        <p:cTn id="306" dur="1" fill="hold">
                                          <p:stCondLst>
                                            <p:cond delay="0"/>
                                          </p:stCondLst>
                                        </p:cTn>
                                        <p:tgtEl>
                                          <p:spTgt spid="405"/>
                                        </p:tgtEl>
                                        <p:attrNameLst>
                                          <p:attrName>style.visibility</p:attrName>
                                        </p:attrNameLst>
                                      </p:cBhvr>
                                      <p:to>
                                        <p:strVal val="visible"/>
                                      </p:to>
                                    </p:set>
                                    <p:anim calcmode="lin" valueType="num">
                                      <p:cBhvr additive="repl">
                                        <p:cTn id="307" dur="500"/>
                                        <p:tgtEl>
                                          <p:spTgt spid="405"/>
                                        </p:tgtEl>
                                        <p:attrNameLst>
                                          <p:attrName>ppt_x</p:attrName>
                                        </p:attrNameLst>
                                      </p:cBhvr>
                                      <p:tavLst>
                                        <p:tav tm="0">
                                          <p:val>
                                            <p:strVal val="#ppt_x-1"/>
                                          </p:val>
                                        </p:tav>
                                        <p:tav tm="100000">
                                          <p:val>
                                            <p:strVal val="#ppt_x"/>
                                          </p:val>
                                        </p:tav>
                                      </p:tavLst>
                                    </p:anim>
                                  </p:childTnLst>
                                </p:cTn>
                              </p:par>
                              <p:par>
                                <p:cTn id="308" nodeType="withEffect" fill="hold" presetClass="entr" presetID="2" presetSubtype="8">
                                  <p:stCondLst>
                                    <p:cond delay="0"/>
                                  </p:stCondLst>
                                  <p:childTnLst>
                                    <p:set>
                                      <p:cBhvr>
                                        <p:cTn id="309" dur="1" fill="hold">
                                          <p:stCondLst>
                                            <p:cond delay="0"/>
                                          </p:stCondLst>
                                        </p:cTn>
                                        <p:tgtEl>
                                          <p:spTgt spid="406"/>
                                        </p:tgtEl>
                                        <p:attrNameLst>
                                          <p:attrName>style.visibility</p:attrName>
                                        </p:attrNameLst>
                                      </p:cBhvr>
                                      <p:to>
                                        <p:strVal val="visible"/>
                                      </p:to>
                                    </p:set>
                                    <p:anim calcmode="lin" valueType="num">
                                      <p:cBhvr additive="repl">
                                        <p:cTn id="310" dur="500"/>
                                        <p:tgtEl>
                                          <p:spTgt spid="406"/>
                                        </p:tgtEl>
                                        <p:attrNameLst>
                                          <p:attrName>ppt_x</p:attrName>
                                        </p:attrNameLst>
                                      </p:cBhvr>
                                      <p:tavLst>
                                        <p:tav tm="0">
                                          <p:val>
                                            <p:strVal val="#ppt_x-1"/>
                                          </p:val>
                                        </p:tav>
                                        <p:tav tm="100000">
                                          <p:val>
                                            <p:strVal val="#ppt_x"/>
                                          </p:val>
                                        </p:tav>
                                      </p:tavLst>
                                    </p:anim>
                                  </p:childTnLst>
                                </p:cTn>
                              </p:par>
                              <p:par>
                                <p:cTn id="311" nodeType="withEffect" fill="hold" presetClass="entr" presetID="2" presetSubtype="8">
                                  <p:stCondLst>
                                    <p:cond delay="0"/>
                                  </p:stCondLst>
                                  <p:childTnLst>
                                    <p:set>
                                      <p:cBhvr>
                                        <p:cTn id="312" dur="1" fill="hold">
                                          <p:stCondLst>
                                            <p:cond delay="0"/>
                                          </p:stCondLst>
                                        </p:cTn>
                                        <p:tgtEl>
                                          <p:spTgt spid="407"/>
                                        </p:tgtEl>
                                        <p:attrNameLst>
                                          <p:attrName>style.visibility</p:attrName>
                                        </p:attrNameLst>
                                      </p:cBhvr>
                                      <p:to>
                                        <p:strVal val="visible"/>
                                      </p:to>
                                    </p:set>
                                    <p:anim calcmode="lin" valueType="num">
                                      <p:cBhvr additive="repl">
                                        <p:cTn id="313" dur="500"/>
                                        <p:tgtEl>
                                          <p:spTgt spid="407"/>
                                        </p:tgtEl>
                                        <p:attrNameLst>
                                          <p:attrName>ppt_x</p:attrName>
                                        </p:attrNameLst>
                                      </p:cBhvr>
                                      <p:tavLst>
                                        <p:tav tm="0">
                                          <p:val>
                                            <p:strVal val="#ppt_x-1"/>
                                          </p:val>
                                        </p:tav>
                                        <p:tav tm="100000">
                                          <p:val>
                                            <p:strVal val="#ppt_x"/>
                                          </p:val>
                                        </p:tav>
                                      </p:tavLst>
                                    </p:anim>
                                  </p:childTnLst>
                                </p:cTn>
                              </p:par>
                              <p:par>
                                <p:cTn id="314" nodeType="withEffect" fill="hold" presetClass="entr" presetID="2" presetSubtype="8">
                                  <p:stCondLst>
                                    <p:cond delay="0"/>
                                  </p:stCondLst>
                                  <p:childTnLst>
                                    <p:set>
                                      <p:cBhvr>
                                        <p:cTn id="315" dur="1" fill="hold">
                                          <p:stCondLst>
                                            <p:cond delay="0"/>
                                          </p:stCondLst>
                                        </p:cTn>
                                        <p:tgtEl>
                                          <p:spTgt spid="408"/>
                                        </p:tgtEl>
                                        <p:attrNameLst>
                                          <p:attrName>style.visibility</p:attrName>
                                        </p:attrNameLst>
                                      </p:cBhvr>
                                      <p:to>
                                        <p:strVal val="visible"/>
                                      </p:to>
                                    </p:set>
                                    <p:anim calcmode="lin" valueType="num">
                                      <p:cBhvr additive="repl">
                                        <p:cTn id="316" dur="500"/>
                                        <p:tgtEl>
                                          <p:spTgt spid="408"/>
                                        </p:tgtEl>
                                        <p:attrNameLst>
                                          <p:attrName>ppt_x</p:attrName>
                                        </p:attrNameLst>
                                      </p:cBhvr>
                                      <p:tavLst>
                                        <p:tav tm="0">
                                          <p:val>
                                            <p:strVal val="#ppt_x-1"/>
                                          </p:val>
                                        </p:tav>
                                        <p:tav tm="100000">
                                          <p:val>
                                            <p:strVal val="#ppt_x"/>
                                          </p:val>
                                        </p:tav>
                                      </p:tavLst>
                                    </p:anim>
                                  </p:childTnLst>
                                </p:cTn>
                              </p:par>
                              <p:par>
                                <p:cTn id="317" nodeType="withEffect" fill="hold" presetClass="entr" presetID="2" presetSubtype="8">
                                  <p:stCondLst>
                                    <p:cond delay="0"/>
                                  </p:stCondLst>
                                  <p:childTnLst>
                                    <p:set>
                                      <p:cBhvr>
                                        <p:cTn id="318" dur="1" fill="hold">
                                          <p:stCondLst>
                                            <p:cond delay="0"/>
                                          </p:stCondLst>
                                        </p:cTn>
                                        <p:tgtEl>
                                          <p:spTgt spid="409"/>
                                        </p:tgtEl>
                                        <p:attrNameLst>
                                          <p:attrName>style.visibility</p:attrName>
                                        </p:attrNameLst>
                                      </p:cBhvr>
                                      <p:to>
                                        <p:strVal val="visible"/>
                                      </p:to>
                                    </p:set>
                                    <p:anim calcmode="lin" valueType="num">
                                      <p:cBhvr additive="repl">
                                        <p:cTn id="319" dur="500"/>
                                        <p:tgtEl>
                                          <p:spTgt spid="409"/>
                                        </p:tgtEl>
                                        <p:attrNameLst>
                                          <p:attrName>ppt_x</p:attrName>
                                        </p:attrNameLst>
                                      </p:cBhvr>
                                      <p:tavLst>
                                        <p:tav tm="0">
                                          <p:val>
                                            <p:strVal val="#ppt_x-1"/>
                                          </p:val>
                                        </p:tav>
                                        <p:tav tm="100000">
                                          <p:val>
                                            <p:strVal val="#ppt_x"/>
                                          </p:val>
                                        </p:tav>
                                      </p:tavLst>
                                    </p:anim>
                                  </p:childTnLst>
                                </p:cTn>
                              </p:par>
                              <p:par>
                                <p:cTn id="320" nodeType="withEffect" fill="hold" presetClass="entr" presetID="2" presetSubtype="8">
                                  <p:stCondLst>
                                    <p:cond delay="0"/>
                                  </p:stCondLst>
                                  <p:childTnLst>
                                    <p:set>
                                      <p:cBhvr>
                                        <p:cTn id="321" dur="1" fill="hold">
                                          <p:stCondLst>
                                            <p:cond delay="0"/>
                                          </p:stCondLst>
                                        </p:cTn>
                                        <p:tgtEl>
                                          <p:spTgt spid="410"/>
                                        </p:tgtEl>
                                        <p:attrNameLst>
                                          <p:attrName>style.visibility</p:attrName>
                                        </p:attrNameLst>
                                      </p:cBhvr>
                                      <p:to>
                                        <p:strVal val="visible"/>
                                      </p:to>
                                    </p:set>
                                    <p:anim calcmode="lin" valueType="num">
                                      <p:cBhvr additive="repl">
                                        <p:cTn id="322" dur="500"/>
                                        <p:tgtEl>
                                          <p:spTgt spid="410"/>
                                        </p:tgtEl>
                                        <p:attrNameLst>
                                          <p:attrName>ppt_x</p:attrName>
                                        </p:attrNameLst>
                                      </p:cBhvr>
                                      <p:tavLst>
                                        <p:tav tm="0">
                                          <p:val>
                                            <p:strVal val="#ppt_x-1"/>
                                          </p:val>
                                        </p:tav>
                                        <p:tav tm="100000">
                                          <p:val>
                                            <p:strVal val="#ppt_x"/>
                                          </p:val>
                                        </p:tav>
                                      </p:tavLst>
                                    </p:anim>
                                  </p:childTnLst>
                                </p:cTn>
                              </p:par>
                            </p:childTnLst>
                          </p:cTn>
                        </p:par>
                        <p:par>
                          <p:cTn id="323" fill="hold">
                            <p:stCondLst>
                              <p:cond delay="3000"/>
                            </p:stCondLst>
                            <p:childTnLst>
                              <p:par>
                                <p:cTn id="324" nodeType="afterEffect" fill="hold" presetClass="entr" presetID="10">
                                  <p:stCondLst>
                                    <p:cond delay="0"/>
                                  </p:stCondLst>
                                  <p:childTnLst>
                                    <p:set>
                                      <p:cBhvr>
                                        <p:cTn id="325" dur="1" fill="hold">
                                          <p:stCondLst>
                                            <p:cond delay="0"/>
                                          </p:stCondLst>
                                        </p:cTn>
                                        <p:tgtEl>
                                          <p:spTgt spid="416">
                                            <p:txEl>
                                              <p:pRg st="0" end="7"/>
                                            </p:txEl>
                                          </p:spTgt>
                                        </p:tgtEl>
                                        <p:attrNameLst>
                                          <p:attrName>style.visibility</p:attrName>
                                        </p:attrNameLst>
                                      </p:cBhvr>
                                      <p:to>
                                        <p:strVal val="visible"/>
                                      </p:to>
                                    </p:set>
                                    <p:animEffect filter="fade" transition="in">
                                      <p:cBhvr additive="repl">
                                        <p:cTn id="326" dur="500"/>
                                        <p:tgtEl>
                                          <p:spTgt spid="416">
                                            <p:txEl>
                                              <p:pRg st="0" end="7"/>
                                            </p:txEl>
                                          </p:spTgt>
                                        </p:tgtEl>
                                      </p:cBhvr>
                                    </p:animEffect>
                                  </p:childTnLst>
                                </p:cTn>
                              </p:par>
                            </p:childTnLst>
                          </p:cTn>
                        </p:par>
                        <p:par>
                          <p:cTn id="327" fill="hold">
                            <p:stCondLst>
                              <p:cond delay="3500"/>
                            </p:stCondLst>
                            <p:childTnLst>
                              <p:par>
                                <p:cTn id="328" nodeType="afterEffect" fill="hold" presetClass="entr" presetID="10">
                                  <p:stCondLst>
                                    <p:cond delay="0"/>
                                  </p:stCondLst>
                                  <p:childTnLst>
                                    <p:set>
                                      <p:cBhvr>
                                        <p:cTn id="329" dur="1" fill="hold">
                                          <p:stCondLst>
                                            <p:cond delay="0"/>
                                          </p:stCondLst>
                                        </p:cTn>
                                        <p:tgtEl>
                                          <p:spTgt spid="422"/>
                                        </p:tgtEl>
                                        <p:attrNameLst>
                                          <p:attrName>style.visibility</p:attrName>
                                        </p:attrNameLst>
                                      </p:cBhvr>
                                      <p:to>
                                        <p:strVal val="visible"/>
                                      </p:to>
                                    </p:set>
                                    <p:animEffect filter="fade" transition="in">
                                      <p:cBhvr additive="repl">
                                        <p:cTn id="330" dur="500"/>
                                        <p:tgtEl>
                                          <p:spTgt spid="4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项目技术方案</a:t>
            </a:r>
            <a:endParaRPr b="0" lang="en-US" sz="1800" spc="-1" strike="noStrike">
              <a:solidFill>
                <a:srgbClr val="000000"/>
              </a:solidFill>
              <a:uFill>
                <a:solidFill>
                  <a:srgbClr val="ffffff"/>
                </a:solidFill>
              </a:uFill>
              <a:latin typeface="Arial"/>
            </a:endParaRPr>
          </a:p>
        </p:txBody>
      </p:sp>
      <p:sp>
        <p:nvSpPr>
          <p:cNvPr id="424"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25" name="CustomShape 3"/>
          <p:cNvSpPr/>
          <p:nvPr/>
        </p:nvSpPr>
        <p:spPr>
          <a:xfrm>
            <a:off x="-5760" y="5326200"/>
            <a:ext cx="9149400" cy="271080"/>
          </a:xfrm>
          <a:prstGeom prst="rect">
            <a:avLst/>
          </a:prstGeom>
          <a:noFill/>
          <a:ln>
            <a:noFill/>
          </a:ln>
        </p:spPr>
        <p:style>
          <a:lnRef idx="0"/>
          <a:fillRef idx="0"/>
          <a:effectRef idx="0"/>
          <a:fontRef idx="minor"/>
        </p:style>
      </p:sp>
      <p:sp>
        <p:nvSpPr>
          <p:cNvPr id="426" name="CustomShape 4"/>
          <p:cNvSpPr/>
          <p:nvPr/>
        </p:nvSpPr>
        <p:spPr>
          <a:xfrm>
            <a:off x="3564000" y="4299840"/>
            <a:ext cx="172800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项目技术方案</a:t>
            </a:r>
            <a:endParaRPr b="0" lang="en-US" sz="1800" spc="-1" strike="noStrike">
              <a:solidFill>
                <a:srgbClr val="000000"/>
              </a:solidFill>
              <a:uFill>
                <a:solidFill>
                  <a:srgbClr val="ffffff"/>
                </a:solidFill>
              </a:uFill>
              <a:latin typeface="Arial"/>
            </a:endParaRPr>
          </a:p>
        </p:txBody>
      </p:sp>
      <p:sp>
        <p:nvSpPr>
          <p:cNvPr id="427" name="CustomShape 5"/>
          <p:cNvSpPr/>
          <p:nvPr/>
        </p:nvSpPr>
        <p:spPr>
          <a:xfrm>
            <a:off x="5997600" y="3475080"/>
            <a:ext cx="5234040" cy="610560"/>
          </a:xfrm>
          <a:prstGeom prst="rect">
            <a:avLst/>
          </a:prstGeom>
          <a:noFill/>
          <a:ln>
            <a:noFill/>
          </a:ln>
        </p:spPr>
        <p:style>
          <a:lnRef idx="0"/>
          <a:fillRef idx="0"/>
          <a:effectRef idx="0"/>
          <a:fontRef idx="minor"/>
        </p:style>
      </p:sp>
      <p:pic>
        <p:nvPicPr>
          <p:cNvPr id="428" name="Shape 319" descr=""/>
          <p:cNvPicPr/>
          <p:nvPr/>
        </p:nvPicPr>
        <p:blipFill>
          <a:blip r:embed="rId1"/>
          <a:stretch/>
        </p:blipFill>
        <p:spPr>
          <a:xfrm>
            <a:off x="761400" y="657360"/>
            <a:ext cx="7944120" cy="3642120"/>
          </a:xfrm>
          <a:prstGeom prst="rect">
            <a:avLst/>
          </a:prstGeom>
          <a:ln>
            <a:noFill/>
          </a:ln>
        </p:spPr>
      </p:pic>
    </p:spTree>
  </p:cSld>
  <p:transition spd="med">
    <p:fade/>
  </p:transition>
  <p:timing>
    <p:tnLst>
      <p:par>
        <p:cTn id="331" dur="indefinite" restart="never" nodeType="tmRoot">
          <p:childTnLst>
            <p:seq>
              <p:cTn id="332" dur="indefinite" nodeType="mainSeq">
                <p:childTnLst>
                  <p:par>
                    <p:cTn id="333" fill="hold">
                      <p:stCondLst>
                        <p:cond delay="0"/>
                      </p:stCondLst>
                      <p:childTnLst>
                        <p:par>
                          <p:cTn id="334" fill="hold">
                            <p:stCondLst>
                              <p:cond delay="0"/>
                            </p:stCondLst>
                            <p:childTnLst>
                              <p:par>
                                <p:cTn id="335" nodeType="withEffect" fill="hold" presetClass="entr" presetID="10">
                                  <p:stCondLst>
                                    <p:cond delay="0"/>
                                  </p:stCondLst>
                                  <p:childTnLst>
                                    <p:set>
                                      <p:cBhvr>
                                        <p:cTn id="336" dur="1" fill="hold">
                                          <p:stCondLst>
                                            <p:cond delay="0"/>
                                          </p:stCondLst>
                                        </p:cTn>
                                        <p:tgtEl>
                                          <p:spTgt spid="423"/>
                                        </p:tgtEl>
                                        <p:attrNameLst>
                                          <p:attrName>style.visibility</p:attrName>
                                        </p:attrNameLst>
                                      </p:cBhvr>
                                      <p:to>
                                        <p:strVal val="visible"/>
                                      </p:to>
                                    </p:set>
                                    <p:animEffect filter="fade" transition="in">
                                      <p:cBhvr additive="repl">
                                        <p:cTn id="337" dur="500"/>
                                        <p:tgtEl>
                                          <p:spTgt spid="423"/>
                                        </p:tgtEl>
                                      </p:cBhvr>
                                    </p:animEffect>
                                  </p:childTnLst>
                                </p:cTn>
                              </p:par>
                            </p:childTnLst>
                          </p:cTn>
                        </p:par>
                        <p:par>
                          <p:cTn id="338" fill="hold">
                            <p:stCondLst>
                              <p:cond delay="500"/>
                            </p:stCondLst>
                            <p:childTnLst>
                              <p:par>
                                <p:cTn id="339" nodeType="afterEffect" fill="hold" presetClass="entr" presetID="10">
                                  <p:stCondLst>
                                    <p:cond delay="0"/>
                                  </p:stCondLst>
                                  <p:childTnLst>
                                    <p:set>
                                      <p:cBhvr>
                                        <p:cTn id="340" dur="1" fill="hold">
                                          <p:stCondLst>
                                            <p:cond delay="0"/>
                                          </p:stCondLst>
                                        </p:cTn>
                                        <p:tgtEl>
                                          <p:spTgt spid="424"/>
                                        </p:tgtEl>
                                        <p:attrNameLst>
                                          <p:attrName>style.visibility</p:attrName>
                                        </p:attrNameLst>
                                      </p:cBhvr>
                                      <p:to>
                                        <p:strVal val="visible"/>
                                      </p:to>
                                    </p:set>
                                    <p:animEffect filter="fade" transition="in">
                                      <p:cBhvr additive="repl">
                                        <p:cTn id="341" dur="500"/>
                                        <p:tgtEl>
                                          <p:spTgt spid="424"/>
                                        </p:tgtEl>
                                      </p:cBhvr>
                                    </p:animEffect>
                                  </p:childTnLst>
                                </p:cTn>
                              </p:par>
                            </p:childTnLst>
                          </p:cTn>
                        </p:par>
                        <p:par>
                          <p:cTn id="342" fill="hold">
                            <p:stCondLst>
                              <p:cond delay="1000"/>
                            </p:stCondLst>
                            <p:childTnLst>
                              <p:par>
                                <p:cTn id="343" nodeType="afterEffect" fill="hold" presetClass="entr" presetID="10">
                                  <p:stCondLst>
                                    <p:cond delay="0"/>
                                  </p:stCondLst>
                                  <p:childTnLst>
                                    <p:set>
                                      <p:cBhvr>
                                        <p:cTn id="344" dur="1" fill="hold">
                                          <p:stCondLst>
                                            <p:cond delay="0"/>
                                          </p:stCondLst>
                                        </p:cTn>
                                        <p:tgtEl>
                                          <p:spTgt spid="425"/>
                                        </p:tgtEl>
                                        <p:attrNameLst>
                                          <p:attrName>style.visibility</p:attrName>
                                        </p:attrNameLst>
                                      </p:cBhvr>
                                      <p:to>
                                        <p:strVal val="visible"/>
                                      </p:to>
                                    </p:set>
                                    <p:animEffect filter="fade" transition="in">
                                      <p:cBhvr additive="repl">
                                        <p:cTn id="345" dur="500"/>
                                        <p:tgtEl>
                                          <p:spTgt spid="4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项目技术方案</a:t>
            </a:r>
            <a:endParaRPr b="0" lang="en-US" sz="1800" spc="-1" strike="noStrike">
              <a:solidFill>
                <a:srgbClr val="000000"/>
              </a:solidFill>
              <a:uFill>
                <a:solidFill>
                  <a:srgbClr val="ffffff"/>
                </a:solidFill>
              </a:uFill>
              <a:latin typeface="Arial"/>
            </a:endParaRPr>
          </a:p>
        </p:txBody>
      </p:sp>
      <p:sp>
        <p:nvSpPr>
          <p:cNvPr id="430"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31" name="CustomShape 3"/>
          <p:cNvSpPr/>
          <p:nvPr/>
        </p:nvSpPr>
        <p:spPr>
          <a:xfrm>
            <a:off x="-5760" y="5326200"/>
            <a:ext cx="9149400" cy="271080"/>
          </a:xfrm>
          <a:prstGeom prst="rect">
            <a:avLst/>
          </a:prstGeom>
          <a:noFill/>
          <a:ln>
            <a:noFill/>
          </a:ln>
        </p:spPr>
        <p:style>
          <a:lnRef idx="0"/>
          <a:fillRef idx="0"/>
          <a:effectRef idx="0"/>
          <a:fontRef idx="minor"/>
        </p:style>
      </p:sp>
      <p:sp>
        <p:nvSpPr>
          <p:cNvPr id="432" name="CustomShape 4"/>
          <p:cNvSpPr/>
          <p:nvPr/>
        </p:nvSpPr>
        <p:spPr>
          <a:xfrm>
            <a:off x="805680" y="1059480"/>
            <a:ext cx="4571640" cy="2307960"/>
          </a:xfrm>
          <a:prstGeom prst="rect">
            <a:avLst/>
          </a:prstGeom>
          <a:noFill/>
          <a:ln>
            <a:noFill/>
          </a:ln>
        </p:spPr>
        <p:style>
          <a:lnRef idx="0"/>
          <a:fillRef idx="0"/>
          <a:effectRef idx="0"/>
          <a:fontRef idx="minor"/>
        </p:style>
        <p:txBody>
          <a:bodyPr/>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建模工具：</a:t>
            </a:r>
            <a:r>
              <a:rPr b="0" lang="en-US" sz="1800" spc="-1" strike="noStrike">
                <a:solidFill>
                  <a:srgbClr val="000000"/>
                </a:solidFill>
                <a:uFill>
                  <a:solidFill>
                    <a:srgbClr val="ffffff"/>
                  </a:solidFill>
                </a:uFill>
                <a:latin typeface="Times New Roman"/>
                <a:ea typeface="Times New Roman"/>
              </a:rPr>
              <a:t>PowerDesigner</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编程语言：</a:t>
            </a:r>
            <a:r>
              <a:rPr b="0" lang="en-US" sz="1800" spc="-1" strike="noStrike">
                <a:solidFill>
                  <a:srgbClr val="000000"/>
                </a:solidFill>
                <a:uFill>
                  <a:solidFill>
                    <a:srgbClr val="ffffff"/>
                  </a:solidFill>
                </a:uFill>
                <a:latin typeface="Times New Roman"/>
                <a:ea typeface="Times New Roman"/>
              </a:rPr>
              <a:t>Java/JavaScript/HTML</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编程工具：</a:t>
            </a:r>
            <a:r>
              <a:rPr b="0" lang="en-US" sz="1800" spc="-1" strike="noStrike">
                <a:solidFill>
                  <a:srgbClr val="000000"/>
                </a:solidFill>
                <a:uFill>
                  <a:solidFill>
                    <a:srgbClr val="ffffff"/>
                  </a:solidFill>
                </a:uFill>
                <a:latin typeface="Times New Roman"/>
                <a:ea typeface="Times New Roman"/>
              </a:rPr>
              <a:t>Eclipse/Intellij IDEA</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编程框架：</a:t>
            </a:r>
            <a:r>
              <a:rPr b="0" lang="en-US" sz="1800" spc="-1" strike="noStrike">
                <a:solidFill>
                  <a:srgbClr val="000000"/>
                </a:solidFill>
                <a:uFill>
                  <a:solidFill>
                    <a:srgbClr val="ffffff"/>
                  </a:solidFill>
                </a:uFill>
                <a:latin typeface="Times New Roman"/>
                <a:ea typeface="Times New Roman"/>
              </a:rPr>
              <a:t>Angular/Spring</a:t>
            </a:r>
            <a:endParaRPr b="0" lang="en-US" sz="1800" spc="-1" strike="noStrike">
              <a:solidFill>
                <a:srgbClr val="000000"/>
              </a:solidFill>
              <a:uFill>
                <a:solidFill>
                  <a:srgbClr val="ffffff"/>
                </a:solidFill>
              </a:uFill>
              <a:latin typeface="Arial"/>
            </a:endParaRPr>
          </a:p>
        </p:txBody>
      </p:sp>
    </p:spTree>
  </p:cSld>
  <p:transition spd="med">
    <p:fade/>
  </p:transition>
  <p:timing>
    <p:tnLst>
      <p:par>
        <p:cTn id="346" dur="indefinite" restart="never" nodeType="tmRoot">
          <p:childTnLst>
            <p:seq>
              <p:cTn id="347" dur="indefinite" nodeType="mainSeq">
                <p:childTnLst>
                  <p:par>
                    <p:cTn id="348" fill="hold">
                      <p:stCondLst>
                        <p:cond delay="0"/>
                      </p:stCondLst>
                      <p:childTnLst>
                        <p:par>
                          <p:cTn id="349" fill="hold">
                            <p:stCondLst>
                              <p:cond delay="0"/>
                            </p:stCondLst>
                            <p:childTnLst>
                              <p:par>
                                <p:cTn id="350" nodeType="withEffect" fill="hold" presetClass="entr" presetID="10">
                                  <p:stCondLst>
                                    <p:cond delay="0"/>
                                  </p:stCondLst>
                                  <p:childTnLst>
                                    <p:set>
                                      <p:cBhvr>
                                        <p:cTn id="351" dur="1" fill="hold">
                                          <p:stCondLst>
                                            <p:cond delay="0"/>
                                          </p:stCondLst>
                                        </p:cTn>
                                        <p:tgtEl>
                                          <p:spTgt spid="429"/>
                                        </p:tgtEl>
                                        <p:attrNameLst>
                                          <p:attrName>style.visibility</p:attrName>
                                        </p:attrNameLst>
                                      </p:cBhvr>
                                      <p:to>
                                        <p:strVal val="visible"/>
                                      </p:to>
                                    </p:set>
                                    <p:animEffect filter="fade" transition="in">
                                      <p:cBhvr additive="repl">
                                        <p:cTn id="352" dur="500"/>
                                        <p:tgtEl>
                                          <p:spTgt spid="429"/>
                                        </p:tgtEl>
                                      </p:cBhvr>
                                    </p:animEffect>
                                  </p:childTnLst>
                                </p:cTn>
                              </p:par>
                            </p:childTnLst>
                          </p:cTn>
                        </p:par>
                        <p:par>
                          <p:cTn id="353" fill="hold">
                            <p:stCondLst>
                              <p:cond delay="500"/>
                            </p:stCondLst>
                            <p:childTnLst>
                              <p:par>
                                <p:cTn id="354" nodeType="afterEffect" fill="hold" presetClass="entr" presetID="10">
                                  <p:stCondLst>
                                    <p:cond delay="0"/>
                                  </p:stCondLst>
                                  <p:childTnLst>
                                    <p:set>
                                      <p:cBhvr>
                                        <p:cTn id="355" dur="1" fill="hold">
                                          <p:stCondLst>
                                            <p:cond delay="0"/>
                                          </p:stCondLst>
                                        </p:cTn>
                                        <p:tgtEl>
                                          <p:spTgt spid="430"/>
                                        </p:tgtEl>
                                        <p:attrNameLst>
                                          <p:attrName>style.visibility</p:attrName>
                                        </p:attrNameLst>
                                      </p:cBhvr>
                                      <p:to>
                                        <p:strVal val="visible"/>
                                      </p:to>
                                    </p:set>
                                    <p:animEffect filter="fade" transition="in">
                                      <p:cBhvr additive="repl">
                                        <p:cTn id="356" dur="500"/>
                                        <p:tgtEl>
                                          <p:spTgt spid="430"/>
                                        </p:tgtEl>
                                      </p:cBhvr>
                                    </p:animEffect>
                                  </p:childTnLst>
                                </p:cTn>
                              </p:par>
                            </p:childTnLst>
                          </p:cTn>
                        </p:par>
                        <p:par>
                          <p:cTn id="357" fill="hold">
                            <p:stCondLst>
                              <p:cond delay="1000"/>
                            </p:stCondLst>
                            <p:childTnLst>
                              <p:par>
                                <p:cTn id="358" nodeType="afterEffect" fill="hold" presetClass="entr" presetID="10">
                                  <p:stCondLst>
                                    <p:cond delay="0"/>
                                  </p:stCondLst>
                                  <p:childTnLst>
                                    <p:set>
                                      <p:cBhvr>
                                        <p:cTn id="359" dur="1" fill="hold">
                                          <p:stCondLst>
                                            <p:cond delay="0"/>
                                          </p:stCondLst>
                                        </p:cTn>
                                        <p:tgtEl>
                                          <p:spTgt spid="431"/>
                                        </p:tgtEl>
                                        <p:attrNameLst>
                                          <p:attrName>style.visibility</p:attrName>
                                        </p:attrNameLst>
                                      </p:cBhvr>
                                      <p:to>
                                        <p:strVal val="visible"/>
                                      </p:to>
                                    </p:set>
                                    <p:animEffect filter="fade" transition="in">
                                      <p:cBhvr additive="repl">
                                        <p:cTn id="360" dur="500"/>
                                        <p:tgtEl>
                                          <p:spTgt spid="4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3" name="Shape 334" descr=""/>
          <p:cNvPicPr/>
          <p:nvPr/>
        </p:nvPicPr>
        <p:blipFill>
          <a:blip r:embed="rId1"/>
          <a:stretch/>
        </p:blipFill>
        <p:spPr>
          <a:xfrm>
            <a:off x="-24840" y="-16200"/>
            <a:ext cx="9193320" cy="5175720"/>
          </a:xfrm>
          <a:prstGeom prst="rect">
            <a:avLst/>
          </a:prstGeom>
          <a:ln>
            <a:noFill/>
          </a:ln>
        </p:spPr>
      </p:pic>
      <p:sp>
        <p:nvSpPr>
          <p:cNvPr id="434" name="CustomShape 1"/>
          <p:cNvSpPr/>
          <p:nvPr/>
        </p:nvSpPr>
        <p:spPr>
          <a:xfrm>
            <a:off x="2586600" y="611640"/>
            <a:ext cx="3700800" cy="3700800"/>
          </a:xfrm>
          <a:prstGeom prst="ellipse">
            <a:avLst/>
          </a:prstGeom>
          <a:solidFill>
            <a:schemeClr val="accent1"/>
          </a:solidFill>
          <a:ln>
            <a:noFill/>
          </a:ln>
        </p:spPr>
        <p:style>
          <a:lnRef idx="0"/>
          <a:fillRef idx="0"/>
          <a:effectRef idx="0"/>
          <a:fontRef idx="minor"/>
        </p:style>
      </p:sp>
      <p:sp>
        <p:nvSpPr>
          <p:cNvPr id="435" name="CustomShape 2"/>
          <p:cNvSpPr/>
          <p:nvPr/>
        </p:nvSpPr>
        <p:spPr>
          <a:xfrm>
            <a:off x="2502360" y="527400"/>
            <a:ext cx="3869640" cy="3869640"/>
          </a:xfrm>
          <a:prstGeom prst="ellipse">
            <a:avLst/>
          </a:prstGeom>
          <a:noFill/>
          <a:ln w="117360">
            <a:solidFill>
              <a:srgbClr val="bbd6ee"/>
            </a:solidFill>
            <a:miter/>
          </a:ln>
        </p:spPr>
        <p:style>
          <a:lnRef idx="0"/>
          <a:fillRef idx="0"/>
          <a:effectRef idx="0"/>
          <a:fontRef idx="minor"/>
        </p:style>
      </p:sp>
      <p:sp>
        <p:nvSpPr>
          <p:cNvPr id="436" name="CustomShape 3"/>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chemeClr val="accent1"/>
          </a:solidFill>
          <a:ln>
            <a:noFill/>
          </a:ln>
        </p:spPr>
        <p:style>
          <a:lnRef idx="0"/>
          <a:fillRef idx="0"/>
          <a:effectRef idx="0"/>
          <a:fontRef idx="minor"/>
        </p:style>
      </p:sp>
      <p:sp>
        <p:nvSpPr>
          <p:cNvPr id="437" name="CustomShape 4"/>
          <p:cNvSpPr/>
          <p:nvPr/>
        </p:nvSpPr>
        <p:spPr>
          <a:xfrm rot="12672600">
            <a:off x="1944720" y="356292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a:noFill/>
          </a:ln>
        </p:spPr>
        <p:style>
          <a:lnRef idx="0"/>
          <a:fillRef idx="0"/>
          <a:effectRef idx="0"/>
          <a:fontRef idx="minor"/>
        </p:style>
      </p:sp>
      <p:sp>
        <p:nvSpPr>
          <p:cNvPr id="438" name="CustomShape 5"/>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chemeClr val="accent1"/>
          </a:solidFill>
          <a:ln>
            <a:noFill/>
          </a:ln>
        </p:spPr>
        <p:style>
          <a:lnRef idx="0"/>
          <a:fillRef idx="0"/>
          <a:effectRef idx="0"/>
          <a:fontRef idx="minor"/>
        </p:style>
      </p:sp>
      <p:sp>
        <p:nvSpPr>
          <p:cNvPr id="439" name="CustomShape 6"/>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chemeClr val="accent1"/>
          </a:solidFill>
          <a:ln>
            <a:noFill/>
          </a:ln>
        </p:spPr>
        <p:style>
          <a:lnRef idx="0"/>
          <a:fillRef idx="0"/>
          <a:effectRef idx="0"/>
          <a:fontRef idx="minor"/>
        </p:style>
      </p:sp>
      <p:sp>
        <p:nvSpPr>
          <p:cNvPr id="440" name="CustomShape 7"/>
          <p:cNvSpPr/>
          <p:nvPr/>
        </p:nvSpPr>
        <p:spPr>
          <a:xfrm>
            <a:off x="1487880" y="42926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a:noFill/>
          </a:ln>
        </p:spPr>
        <p:style>
          <a:lnRef idx="0"/>
          <a:fillRef idx="0"/>
          <a:effectRef idx="0"/>
          <a:fontRef idx="minor"/>
        </p:style>
      </p:sp>
      <p:sp>
        <p:nvSpPr>
          <p:cNvPr id="441" name="CustomShape 8"/>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a:noFill/>
          </a:ln>
        </p:spPr>
        <p:style>
          <a:lnRef idx="0"/>
          <a:fillRef idx="0"/>
          <a:effectRef idx="0"/>
          <a:fontRef idx="minor"/>
        </p:style>
      </p:sp>
      <p:sp>
        <p:nvSpPr>
          <p:cNvPr id="442" name="CustomShape 9"/>
          <p:cNvSpPr/>
          <p:nvPr/>
        </p:nvSpPr>
        <p:spPr>
          <a:xfrm>
            <a:off x="6896520" y="809640"/>
            <a:ext cx="865800" cy="577080"/>
          </a:xfrm>
          <a:custGeom>
            <a:avLst/>
            <a:gdLst/>
            <a:ahLst/>
            <a:rect l="l" t="t" r="r" b="b"/>
            <a:pathLst>
              <a:path w="120000" h="120000">
                <a:moveTo>
                  <a:pt x="0" y="13333"/>
                </a:moveTo>
                <a:lnTo>
                  <a:pt x="120000" y="0"/>
                </a:lnTo>
                <a:lnTo>
                  <a:pt x="55555" y="120000"/>
                </a:lnTo>
                <a:lnTo>
                  <a:pt x="0" y="13333"/>
                </a:lnTo>
                <a:close/>
              </a:path>
            </a:pathLst>
          </a:custGeom>
          <a:solidFill>
            <a:schemeClr val="accent1"/>
          </a:solidFill>
          <a:ln>
            <a:noFill/>
          </a:ln>
        </p:spPr>
        <p:style>
          <a:lnRef idx="0"/>
          <a:fillRef idx="0"/>
          <a:effectRef idx="0"/>
          <a:fontRef idx="minor"/>
        </p:style>
      </p:sp>
      <p:sp>
        <p:nvSpPr>
          <p:cNvPr id="443" name="CustomShape 10"/>
          <p:cNvSpPr/>
          <p:nvPr/>
        </p:nvSpPr>
        <p:spPr>
          <a:xfrm>
            <a:off x="6976800" y="173988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a:noFill/>
          </a:ln>
        </p:spPr>
        <p:style>
          <a:lnRef idx="0"/>
          <a:fillRef idx="0"/>
          <a:effectRef idx="0"/>
          <a:fontRef idx="minor"/>
        </p:style>
      </p:sp>
      <p:sp>
        <p:nvSpPr>
          <p:cNvPr id="444" name="CustomShape 11"/>
          <p:cNvSpPr/>
          <p:nvPr/>
        </p:nvSpPr>
        <p:spPr>
          <a:xfrm>
            <a:off x="6559560" y="2285280"/>
            <a:ext cx="753480" cy="577080"/>
          </a:xfrm>
          <a:custGeom>
            <a:avLst/>
            <a:gdLst/>
            <a:ahLst/>
            <a:rect l="l" t="t" r="r" b="b"/>
            <a:pathLst>
              <a:path w="120000" h="120000">
                <a:moveTo>
                  <a:pt x="0" y="0"/>
                </a:moveTo>
                <a:lnTo>
                  <a:pt x="7659" y="120000"/>
                </a:lnTo>
                <a:lnTo>
                  <a:pt x="119999" y="106666"/>
                </a:lnTo>
                <a:lnTo>
                  <a:pt x="0" y="0"/>
                </a:lnTo>
                <a:close/>
              </a:path>
            </a:pathLst>
          </a:custGeom>
          <a:solidFill>
            <a:schemeClr val="accent1"/>
          </a:solidFill>
          <a:ln>
            <a:noFill/>
          </a:ln>
        </p:spPr>
        <p:style>
          <a:lnRef idx="0"/>
          <a:fillRef idx="0"/>
          <a:effectRef idx="0"/>
          <a:fontRef idx="minor"/>
        </p:style>
      </p:sp>
      <p:sp>
        <p:nvSpPr>
          <p:cNvPr id="445" name="CustomShape 12"/>
          <p:cNvSpPr/>
          <p:nvPr/>
        </p:nvSpPr>
        <p:spPr>
          <a:xfrm>
            <a:off x="7313400" y="262224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a:noFill/>
          </a:ln>
        </p:spPr>
        <p:style>
          <a:lnRef idx="0"/>
          <a:fillRef idx="0"/>
          <a:effectRef idx="0"/>
          <a:fontRef idx="minor"/>
        </p:style>
      </p:sp>
      <p:sp>
        <p:nvSpPr>
          <p:cNvPr id="446" name="CustomShape 13"/>
          <p:cNvSpPr/>
          <p:nvPr/>
        </p:nvSpPr>
        <p:spPr>
          <a:xfrm>
            <a:off x="6222600" y="3969720"/>
            <a:ext cx="689400" cy="833760"/>
          </a:xfrm>
          <a:custGeom>
            <a:avLst/>
            <a:gdLst/>
            <a:ahLst/>
            <a:rect l="l" t="t" r="r" b="b"/>
            <a:pathLst>
              <a:path w="120000" h="120000">
                <a:moveTo>
                  <a:pt x="0" y="43846"/>
                </a:moveTo>
                <a:lnTo>
                  <a:pt x="94883" y="0"/>
                </a:lnTo>
                <a:lnTo>
                  <a:pt x="119999" y="120000"/>
                </a:lnTo>
                <a:lnTo>
                  <a:pt x="0" y="43846"/>
                </a:lnTo>
                <a:close/>
              </a:path>
            </a:pathLst>
          </a:custGeom>
          <a:solidFill>
            <a:schemeClr val="accent1"/>
          </a:solidFill>
          <a:ln>
            <a:noFill/>
          </a:ln>
        </p:spPr>
        <p:style>
          <a:lnRef idx="0"/>
          <a:fillRef idx="0"/>
          <a:effectRef idx="0"/>
          <a:fontRef idx="minor"/>
        </p:style>
      </p:sp>
      <p:sp>
        <p:nvSpPr>
          <p:cNvPr id="447" name="CustomShape 14"/>
          <p:cNvSpPr/>
          <p:nvPr/>
        </p:nvSpPr>
        <p:spPr>
          <a:xfrm>
            <a:off x="2722320" y="2002680"/>
            <a:ext cx="3433320" cy="565200"/>
          </a:xfrm>
          <a:prstGeom prst="rect">
            <a:avLst/>
          </a:prstGeom>
          <a:noFill/>
          <a:ln>
            <a:noFill/>
          </a:ln>
        </p:spPr>
        <p:style>
          <a:lnRef idx="0"/>
          <a:fillRef idx="0"/>
          <a:effectRef idx="0"/>
          <a:fontRef idx="minor"/>
        </p:style>
        <p:txBody>
          <a:bodyPr/>
          <a:p>
            <a:pPr algn="ctr">
              <a:lnSpc>
                <a:spcPct val="120000"/>
              </a:lnSpc>
            </a:pPr>
            <a:r>
              <a:rPr b="1" lang="en-US" sz="2800" spc="-1" strike="noStrike">
                <a:solidFill>
                  <a:srgbClr val="ffffff"/>
                </a:solidFill>
                <a:uFill>
                  <a:solidFill>
                    <a:srgbClr val="ffffff"/>
                  </a:solidFill>
                </a:uFill>
                <a:latin typeface="Arial"/>
                <a:ea typeface="Arial"/>
              </a:rPr>
              <a:t>项目风险估计</a:t>
            </a:r>
            <a:endParaRPr b="0" lang="en-US" sz="2800" spc="-1" strike="noStrike">
              <a:solidFill>
                <a:srgbClr val="000000"/>
              </a:solidFill>
              <a:uFill>
                <a:solidFill>
                  <a:srgbClr val="ffffff"/>
                </a:solidFill>
              </a:uFill>
              <a:latin typeface="Arial"/>
            </a:endParaRPr>
          </a:p>
        </p:txBody>
      </p:sp>
      <p:sp>
        <p:nvSpPr>
          <p:cNvPr id="448" name="CustomShape 15"/>
          <p:cNvSpPr/>
          <p:nvPr/>
        </p:nvSpPr>
        <p:spPr>
          <a:xfrm>
            <a:off x="2988000" y="2695680"/>
            <a:ext cx="143640" cy="143640"/>
          </a:xfrm>
          <a:prstGeom prst="ellipse">
            <a:avLst/>
          </a:prstGeom>
          <a:solidFill>
            <a:schemeClr val="lt1"/>
          </a:solidFill>
          <a:ln>
            <a:noFill/>
          </a:ln>
        </p:spPr>
        <p:style>
          <a:lnRef idx="0"/>
          <a:fillRef idx="0"/>
          <a:effectRef idx="0"/>
          <a:fontRef idx="minor"/>
        </p:style>
      </p:sp>
      <p:sp>
        <p:nvSpPr>
          <p:cNvPr id="449" name="CustomShape 16"/>
          <p:cNvSpPr/>
          <p:nvPr/>
        </p:nvSpPr>
        <p:spPr>
          <a:xfrm>
            <a:off x="3092400" y="2550600"/>
            <a:ext cx="4567320" cy="396360"/>
          </a:xfrm>
          <a:prstGeom prst="rect">
            <a:avLst/>
          </a:prstGeom>
          <a:noFill/>
          <a:ln>
            <a:noFill/>
          </a:ln>
        </p:spPr>
        <p:style>
          <a:lnRef idx="0"/>
          <a:fillRef idx="0"/>
          <a:effectRef idx="0"/>
          <a:fontRef idx="minor"/>
        </p:style>
        <p:txBody>
          <a:bodyPr/>
          <a:p>
            <a:pPr>
              <a:lnSpc>
                <a:spcPct val="120000"/>
              </a:lnSpc>
            </a:pPr>
            <a:r>
              <a:rPr b="0" lang="en-US" sz="1800" spc="-1" strike="noStrike">
                <a:solidFill>
                  <a:srgbClr val="ffffff"/>
                </a:solidFill>
                <a:uFill>
                  <a:solidFill>
                    <a:srgbClr val="ffffff"/>
                  </a:solidFill>
                </a:uFill>
                <a:latin typeface="Arial"/>
                <a:ea typeface="Arial"/>
              </a:rPr>
              <a:t>           </a:t>
            </a:r>
            <a:r>
              <a:rPr b="0" lang="en-US" sz="1800" spc="-1" strike="noStrike">
                <a:solidFill>
                  <a:srgbClr val="ffffff"/>
                </a:solidFill>
                <a:uFill>
                  <a:solidFill>
                    <a:srgbClr val="ffffff"/>
                  </a:solidFill>
                </a:uFill>
                <a:latin typeface="Arial"/>
                <a:ea typeface="Arial"/>
              </a:rPr>
              <a:t>列举风险</a:t>
            </a:r>
            <a:endParaRPr b="0" lang="en-US" sz="1800" spc="-1" strike="noStrike">
              <a:solidFill>
                <a:srgbClr val="000000"/>
              </a:solidFill>
              <a:uFill>
                <a:solidFill>
                  <a:srgbClr val="ffffff"/>
                </a:solidFill>
              </a:uFill>
              <a:latin typeface="Arial"/>
            </a:endParaRPr>
          </a:p>
        </p:txBody>
      </p:sp>
      <p:sp>
        <p:nvSpPr>
          <p:cNvPr id="450" name="CustomShape 17"/>
          <p:cNvSpPr/>
          <p:nvPr/>
        </p:nvSpPr>
        <p:spPr>
          <a:xfrm>
            <a:off x="3826080" y="1122120"/>
            <a:ext cx="1520640" cy="1107720"/>
          </a:xfrm>
          <a:prstGeom prst="rect">
            <a:avLst/>
          </a:prstGeom>
          <a:noFill/>
          <a:ln>
            <a:noFill/>
          </a:ln>
        </p:spPr>
        <p:style>
          <a:lnRef idx="0"/>
          <a:fillRef idx="0"/>
          <a:effectRef idx="0"/>
          <a:fontRef idx="minor"/>
        </p:style>
        <p:txBody>
          <a:bodyPr/>
          <a:p>
            <a:pPr>
              <a:lnSpc>
                <a:spcPct val="100000"/>
              </a:lnSpc>
            </a:pPr>
            <a:r>
              <a:rPr b="1" lang="en-US" sz="6600" spc="-1" strike="noStrike">
                <a:solidFill>
                  <a:srgbClr val="ffffff"/>
                </a:solidFill>
                <a:uFill>
                  <a:solidFill>
                    <a:srgbClr val="ffffff"/>
                  </a:solidFill>
                </a:uFill>
                <a:latin typeface="Arial"/>
                <a:ea typeface="Arial"/>
              </a:rPr>
              <a:t>04</a:t>
            </a:r>
            <a:endParaRPr b="0" lang="en-US" sz="6600" spc="-1" strike="noStrike">
              <a:solidFill>
                <a:srgbClr val="000000"/>
              </a:solidFill>
              <a:uFill>
                <a:solidFill>
                  <a:srgbClr val="ffffff"/>
                </a:solidFill>
              </a:uFill>
              <a:latin typeface="Arial"/>
            </a:endParaRPr>
          </a:p>
        </p:txBody>
      </p:sp>
      <p:sp>
        <p:nvSpPr>
          <p:cNvPr id="451" name="CustomShape 18"/>
          <p:cNvSpPr/>
          <p:nvPr/>
        </p:nvSpPr>
        <p:spPr>
          <a:xfrm flipH="1">
            <a:off x="3276000" y="-20520"/>
            <a:ext cx="1332000" cy="111852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52" name="CustomShape 19"/>
          <p:cNvSpPr/>
          <p:nvPr/>
        </p:nvSpPr>
        <p:spPr>
          <a:xfrm flipH="1">
            <a:off x="4140000" y="3474720"/>
            <a:ext cx="1800000" cy="167976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53"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361" dur="indefinite" restart="never" nodeType="tmRoot">
          <p:childTnLst>
            <p:seq>
              <p:cTn id="362" dur="indefinite" nodeType="mainSeq">
                <p:childTnLst>
                  <p:par>
                    <p:cTn id="363" fill="hold">
                      <p:stCondLst>
                        <p:cond delay="0"/>
                      </p:stCondLst>
                      <p:childTnLst>
                        <p:par>
                          <p:cTn id="364" fill="hold">
                            <p:stCondLst>
                              <p:cond delay="0"/>
                            </p:stCondLst>
                            <p:childTnLst>
                              <p:par>
                                <p:cTn id="365" nodeType="withEffect" fill="hold" presetClass="entr" presetID="23" presetSubtype="16">
                                  <p:stCondLst>
                                    <p:cond delay="0"/>
                                  </p:stCondLst>
                                  <p:childTnLst>
                                    <p:set>
                                      <p:cBhvr>
                                        <p:cTn id="366" dur="1" fill="hold">
                                          <p:stCondLst>
                                            <p:cond delay="0"/>
                                          </p:stCondLst>
                                        </p:cTn>
                                        <p:tgtEl>
                                          <p:spTgt spid="434"/>
                                        </p:tgtEl>
                                        <p:attrNameLst>
                                          <p:attrName>style.visibility</p:attrName>
                                        </p:attrNameLst>
                                      </p:cBhvr>
                                      <p:to>
                                        <p:strVal val="visible"/>
                                      </p:to>
                                    </p:set>
                                    <p:anim calcmode="lin" valueType="num">
                                      <p:cBhvr additive="repl">
                                        <p:cTn id="367" dur="150"/>
                                        <p:tgtEl>
                                          <p:spTgt spid="434"/>
                                        </p:tgtEl>
                                        <p:attrNameLst>
                                          <p:attrName/>
                                        </p:attrNameLst>
                                      </p:cBhvr>
                                      <p:tavLst>
                                        <p:tav tm="0">
                                          <p:val>
                                            <p:strVal val="0"/>
                                          </p:val>
                                        </p:tav>
                                        <p:tav tm="100000">
                                          <p:val>
                                            <p:strVal val="#ppt_w"/>
                                          </p:val>
                                        </p:tav>
                                      </p:tavLst>
                                    </p:anim>
                                    <p:anim calcmode="lin" valueType="num">
                                      <p:cBhvr additive="repl">
                                        <p:cTn id="368" dur="150"/>
                                        <p:tgtEl>
                                          <p:spTgt spid="434"/>
                                        </p:tgtEl>
                                        <p:attrNameLst>
                                          <p:attrName/>
                                        </p:attrNameLst>
                                      </p:cBhvr>
                                      <p:tavLst>
                                        <p:tav tm="0">
                                          <p:val>
                                            <p:strVal val="0"/>
                                          </p:val>
                                        </p:tav>
                                        <p:tav tm="100000">
                                          <p:val>
                                            <p:strVal val="#ppt_h"/>
                                          </p:val>
                                        </p:tav>
                                      </p:tavLst>
                                    </p:anim>
                                  </p:childTnLst>
                                </p:cTn>
                              </p:par>
                              <p:par>
                                <p:cTn id="369" nodeType="withEffect" fill="hold" presetClass="entr" presetID="10">
                                  <p:stCondLst>
                                    <p:cond delay="0"/>
                                  </p:stCondLst>
                                  <p:childTnLst>
                                    <p:set>
                                      <p:cBhvr>
                                        <p:cTn id="370" dur="1" fill="hold">
                                          <p:stCondLst>
                                            <p:cond delay="0"/>
                                          </p:stCondLst>
                                        </p:cTn>
                                        <p:tgtEl>
                                          <p:spTgt spid="435"/>
                                        </p:tgtEl>
                                        <p:attrNameLst>
                                          <p:attrName>style.visibility</p:attrName>
                                        </p:attrNameLst>
                                      </p:cBhvr>
                                      <p:to>
                                        <p:strVal val="visible"/>
                                      </p:to>
                                    </p:set>
                                    <p:animEffect filter="fade" transition="in">
                                      <p:cBhvr additive="repl">
                                        <p:cTn id="371" dur="2000"/>
                                        <p:tgtEl>
                                          <p:spTgt spid="435"/>
                                        </p:tgtEl>
                                      </p:cBhvr>
                                    </p:animEffect>
                                  </p:childTnLst>
                                </p:cTn>
                              </p:par>
                            </p:childTnLst>
                          </p:cTn>
                        </p:par>
                        <p:par>
                          <p:cTn id="372" fill="hold">
                            <p:stCondLst>
                              <p:cond delay="2000"/>
                            </p:stCondLst>
                            <p:childTnLst>
                              <p:par>
                                <p:cTn id="373" nodeType="afterEffect" fill="hold" presetClass="entr" presetID="10">
                                  <p:stCondLst>
                                    <p:cond delay="0"/>
                                  </p:stCondLst>
                                  <p:childTnLst>
                                    <p:set>
                                      <p:cBhvr>
                                        <p:cTn id="374" dur="1" fill="hold">
                                          <p:stCondLst>
                                            <p:cond delay="0"/>
                                          </p:stCondLst>
                                        </p:cTn>
                                        <p:tgtEl>
                                          <p:spTgt spid="451"/>
                                        </p:tgtEl>
                                        <p:attrNameLst>
                                          <p:attrName>style.visibility</p:attrName>
                                        </p:attrNameLst>
                                      </p:cBhvr>
                                      <p:to>
                                        <p:strVal val="visible"/>
                                      </p:to>
                                    </p:set>
                                    <p:animEffect filter="fade" transition="in">
                                      <p:cBhvr additive="repl">
                                        <p:cTn id="375" dur="500"/>
                                        <p:tgtEl>
                                          <p:spTgt spid="451"/>
                                        </p:tgtEl>
                                      </p:cBhvr>
                                    </p:animEffect>
                                  </p:childTnLst>
                                </p:cTn>
                              </p:par>
                            </p:childTnLst>
                          </p:cTn>
                        </p:par>
                        <p:par>
                          <p:cTn id="376" fill="hold">
                            <p:stCondLst>
                              <p:cond delay="2500"/>
                            </p:stCondLst>
                            <p:childTnLst>
                              <p:par>
                                <p:cTn id="377" nodeType="afterEffect" fill="hold" presetClass="entr" presetID="2" presetSubtype="8">
                                  <p:stCondLst>
                                    <p:cond delay="0"/>
                                  </p:stCondLst>
                                  <p:childTnLst>
                                    <p:set>
                                      <p:cBhvr>
                                        <p:cTn id="378" dur="1" fill="hold">
                                          <p:stCondLst>
                                            <p:cond delay="0"/>
                                          </p:stCondLst>
                                        </p:cTn>
                                        <p:tgtEl>
                                          <p:spTgt spid="442"/>
                                        </p:tgtEl>
                                        <p:attrNameLst>
                                          <p:attrName>style.visibility</p:attrName>
                                        </p:attrNameLst>
                                      </p:cBhvr>
                                      <p:to>
                                        <p:strVal val="visible"/>
                                      </p:to>
                                    </p:set>
                                    <p:anim calcmode="lin" valueType="num">
                                      <p:cBhvr additive="repl">
                                        <p:cTn id="379" dur="500"/>
                                        <p:tgtEl>
                                          <p:spTgt spid="442"/>
                                        </p:tgtEl>
                                        <p:attrNameLst>
                                          <p:attrName>ppt_x</p:attrName>
                                        </p:attrNameLst>
                                      </p:cBhvr>
                                      <p:tavLst>
                                        <p:tav tm="0">
                                          <p:val>
                                            <p:strVal val="#ppt_x-1"/>
                                          </p:val>
                                        </p:tav>
                                        <p:tav tm="100000">
                                          <p:val>
                                            <p:strVal val="#ppt_x"/>
                                          </p:val>
                                        </p:tav>
                                      </p:tavLst>
                                    </p:anim>
                                  </p:childTnLst>
                                </p:cTn>
                              </p:par>
                              <p:par>
                                <p:cTn id="380" nodeType="withEffect" fill="hold" presetClass="entr" presetID="2" presetSubtype="8">
                                  <p:stCondLst>
                                    <p:cond delay="0"/>
                                  </p:stCondLst>
                                  <p:childTnLst>
                                    <p:set>
                                      <p:cBhvr>
                                        <p:cTn id="381" dur="1" fill="hold">
                                          <p:stCondLst>
                                            <p:cond delay="0"/>
                                          </p:stCondLst>
                                        </p:cTn>
                                        <p:tgtEl>
                                          <p:spTgt spid="443"/>
                                        </p:tgtEl>
                                        <p:attrNameLst>
                                          <p:attrName>style.visibility</p:attrName>
                                        </p:attrNameLst>
                                      </p:cBhvr>
                                      <p:to>
                                        <p:strVal val="visible"/>
                                      </p:to>
                                    </p:set>
                                    <p:anim calcmode="lin" valueType="num">
                                      <p:cBhvr additive="repl">
                                        <p:cTn id="382" dur="500"/>
                                        <p:tgtEl>
                                          <p:spTgt spid="443"/>
                                        </p:tgtEl>
                                        <p:attrNameLst>
                                          <p:attrName>ppt_x</p:attrName>
                                        </p:attrNameLst>
                                      </p:cBhvr>
                                      <p:tavLst>
                                        <p:tav tm="0">
                                          <p:val>
                                            <p:strVal val="#ppt_x-1"/>
                                          </p:val>
                                        </p:tav>
                                        <p:tav tm="100000">
                                          <p:val>
                                            <p:strVal val="#ppt_x"/>
                                          </p:val>
                                        </p:tav>
                                      </p:tavLst>
                                    </p:anim>
                                  </p:childTnLst>
                                </p:cTn>
                              </p:par>
                              <p:par>
                                <p:cTn id="383" nodeType="withEffect" fill="hold" presetClass="entr" presetID="2" presetSubtype="8">
                                  <p:stCondLst>
                                    <p:cond delay="0"/>
                                  </p:stCondLst>
                                  <p:childTnLst>
                                    <p:set>
                                      <p:cBhvr>
                                        <p:cTn id="384" dur="1" fill="hold">
                                          <p:stCondLst>
                                            <p:cond delay="0"/>
                                          </p:stCondLst>
                                        </p:cTn>
                                        <p:tgtEl>
                                          <p:spTgt spid="444"/>
                                        </p:tgtEl>
                                        <p:attrNameLst>
                                          <p:attrName>style.visibility</p:attrName>
                                        </p:attrNameLst>
                                      </p:cBhvr>
                                      <p:to>
                                        <p:strVal val="visible"/>
                                      </p:to>
                                    </p:set>
                                    <p:anim calcmode="lin" valueType="num">
                                      <p:cBhvr additive="repl">
                                        <p:cTn id="385" dur="500"/>
                                        <p:tgtEl>
                                          <p:spTgt spid="444"/>
                                        </p:tgtEl>
                                        <p:attrNameLst>
                                          <p:attrName>ppt_x</p:attrName>
                                        </p:attrNameLst>
                                      </p:cBhvr>
                                      <p:tavLst>
                                        <p:tav tm="0">
                                          <p:val>
                                            <p:strVal val="#ppt_x-1"/>
                                          </p:val>
                                        </p:tav>
                                        <p:tav tm="100000">
                                          <p:val>
                                            <p:strVal val="#ppt_x"/>
                                          </p:val>
                                        </p:tav>
                                      </p:tavLst>
                                    </p:anim>
                                  </p:childTnLst>
                                </p:cTn>
                              </p:par>
                              <p:par>
                                <p:cTn id="386" nodeType="withEffect" fill="hold" presetClass="entr" presetID="2" presetSubtype="8">
                                  <p:stCondLst>
                                    <p:cond delay="0"/>
                                  </p:stCondLst>
                                  <p:childTnLst>
                                    <p:set>
                                      <p:cBhvr>
                                        <p:cTn id="387" dur="1" fill="hold">
                                          <p:stCondLst>
                                            <p:cond delay="0"/>
                                          </p:stCondLst>
                                        </p:cTn>
                                        <p:tgtEl>
                                          <p:spTgt spid="445"/>
                                        </p:tgtEl>
                                        <p:attrNameLst>
                                          <p:attrName>style.visibility</p:attrName>
                                        </p:attrNameLst>
                                      </p:cBhvr>
                                      <p:to>
                                        <p:strVal val="visible"/>
                                      </p:to>
                                    </p:set>
                                    <p:anim calcmode="lin" valueType="num">
                                      <p:cBhvr additive="repl">
                                        <p:cTn id="388" dur="500"/>
                                        <p:tgtEl>
                                          <p:spTgt spid="445"/>
                                        </p:tgtEl>
                                        <p:attrNameLst>
                                          <p:attrName>ppt_x</p:attrName>
                                        </p:attrNameLst>
                                      </p:cBhvr>
                                      <p:tavLst>
                                        <p:tav tm="0">
                                          <p:val>
                                            <p:strVal val="#ppt_x-1"/>
                                          </p:val>
                                        </p:tav>
                                        <p:tav tm="100000">
                                          <p:val>
                                            <p:strVal val="#ppt_x"/>
                                          </p:val>
                                        </p:tav>
                                      </p:tavLst>
                                    </p:anim>
                                  </p:childTnLst>
                                </p:cTn>
                              </p:par>
                              <p:par>
                                <p:cTn id="389" nodeType="withEffect" fill="hold" presetClass="entr" presetID="2" presetSubtype="8">
                                  <p:stCondLst>
                                    <p:cond delay="0"/>
                                  </p:stCondLst>
                                  <p:childTnLst>
                                    <p:set>
                                      <p:cBhvr>
                                        <p:cTn id="390" dur="1" fill="hold">
                                          <p:stCondLst>
                                            <p:cond delay="0"/>
                                          </p:stCondLst>
                                        </p:cTn>
                                        <p:tgtEl>
                                          <p:spTgt spid="446"/>
                                        </p:tgtEl>
                                        <p:attrNameLst>
                                          <p:attrName>style.visibility</p:attrName>
                                        </p:attrNameLst>
                                      </p:cBhvr>
                                      <p:to>
                                        <p:strVal val="visible"/>
                                      </p:to>
                                    </p:set>
                                    <p:anim calcmode="lin" valueType="num">
                                      <p:cBhvr additive="repl">
                                        <p:cTn id="391" dur="500"/>
                                        <p:tgtEl>
                                          <p:spTgt spid="446"/>
                                        </p:tgtEl>
                                        <p:attrNameLst>
                                          <p:attrName>ppt_x</p:attrName>
                                        </p:attrNameLst>
                                      </p:cBhvr>
                                      <p:tavLst>
                                        <p:tav tm="0">
                                          <p:val>
                                            <p:strVal val="#ppt_x-1"/>
                                          </p:val>
                                        </p:tav>
                                        <p:tav tm="100000">
                                          <p:val>
                                            <p:strVal val="#ppt_x"/>
                                          </p:val>
                                        </p:tav>
                                      </p:tavLst>
                                    </p:anim>
                                  </p:childTnLst>
                                </p:cTn>
                              </p:par>
                              <p:par>
                                <p:cTn id="392" nodeType="withEffect" fill="hold" presetClass="entr" presetID="2" presetSubtype="8">
                                  <p:stCondLst>
                                    <p:cond delay="0"/>
                                  </p:stCondLst>
                                  <p:childTnLst>
                                    <p:set>
                                      <p:cBhvr>
                                        <p:cTn id="393" dur="1" fill="hold">
                                          <p:stCondLst>
                                            <p:cond delay="0"/>
                                          </p:stCondLst>
                                        </p:cTn>
                                        <p:tgtEl>
                                          <p:spTgt spid="436"/>
                                        </p:tgtEl>
                                        <p:attrNameLst>
                                          <p:attrName>style.visibility</p:attrName>
                                        </p:attrNameLst>
                                      </p:cBhvr>
                                      <p:to>
                                        <p:strVal val="visible"/>
                                      </p:to>
                                    </p:set>
                                    <p:anim calcmode="lin" valueType="num">
                                      <p:cBhvr additive="repl">
                                        <p:cTn id="394" dur="500"/>
                                        <p:tgtEl>
                                          <p:spTgt spid="436"/>
                                        </p:tgtEl>
                                        <p:attrNameLst>
                                          <p:attrName>ppt_x</p:attrName>
                                        </p:attrNameLst>
                                      </p:cBhvr>
                                      <p:tavLst>
                                        <p:tav tm="0">
                                          <p:val>
                                            <p:strVal val="#ppt_x-1"/>
                                          </p:val>
                                        </p:tav>
                                        <p:tav tm="100000">
                                          <p:val>
                                            <p:strVal val="#ppt_x"/>
                                          </p:val>
                                        </p:tav>
                                      </p:tavLst>
                                    </p:anim>
                                  </p:childTnLst>
                                </p:cTn>
                              </p:par>
                              <p:par>
                                <p:cTn id="395" nodeType="withEffect" fill="hold" presetClass="entr" presetID="2" presetSubtype="8">
                                  <p:stCondLst>
                                    <p:cond delay="0"/>
                                  </p:stCondLst>
                                  <p:childTnLst>
                                    <p:set>
                                      <p:cBhvr>
                                        <p:cTn id="396" dur="1" fill="hold">
                                          <p:stCondLst>
                                            <p:cond delay="0"/>
                                          </p:stCondLst>
                                        </p:cTn>
                                        <p:tgtEl>
                                          <p:spTgt spid="437"/>
                                        </p:tgtEl>
                                        <p:attrNameLst>
                                          <p:attrName>style.visibility</p:attrName>
                                        </p:attrNameLst>
                                      </p:cBhvr>
                                      <p:to>
                                        <p:strVal val="visible"/>
                                      </p:to>
                                    </p:set>
                                    <p:anim calcmode="lin" valueType="num">
                                      <p:cBhvr additive="repl">
                                        <p:cTn id="397" dur="500"/>
                                        <p:tgtEl>
                                          <p:spTgt spid="437"/>
                                        </p:tgtEl>
                                        <p:attrNameLst>
                                          <p:attrName>ppt_x</p:attrName>
                                        </p:attrNameLst>
                                      </p:cBhvr>
                                      <p:tavLst>
                                        <p:tav tm="0">
                                          <p:val>
                                            <p:strVal val="#ppt_x-1"/>
                                          </p:val>
                                        </p:tav>
                                        <p:tav tm="100000">
                                          <p:val>
                                            <p:strVal val="#ppt_x"/>
                                          </p:val>
                                        </p:tav>
                                      </p:tavLst>
                                    </p:anim>
                                  </p:childTnLst>
                                </p:cTn>
                              </p:par>
                              <p:par>
                                <p:cTn id="398" nodeType="withEffect" fill="hold" presetClass="entr" presetID="2" presetSubtype="8">
                                  <p:stCondLst>
                                    <p:cond delay="0"/>
                                  </p:stCondLst>
                                  <p:childTnLst>
                                    <p:set>
                                      <p:cBhvr>
                                        <p:cTn id="399" dur="1" fill="hold">
                                          <p:stCondLst>
                                            <p:cond delay="0"/>
                                          </p:stCondLst>
                                        </p:cTn>
                                        <p:tgtEl>
                                          <p:spTgt spid="438"/>
                                        </p:tgtEl>
                                        <p:attrNameLst>
                                          <p:attrName>style.visibility</p:attrName>
                                        </p:attrNameLst>
                                      </p:cBhvr>
                                      <p:to>
                                        <p:strVal val="visible"/>
                                      </p:to>
                                    </p:set>
                                    <p:anim calcmode="lin" valueType="num">
                                      <p:cBhvr additive="repl">
                                        <p:cTn id="400" dur="500"/>
                                        <p:tgtEl>
                                          <p:spTgt spid="438"/>
                                        </p:tgtEl>
                                        <p:attrNameLst>
                                          <p:attrName>ppt_x</p:attrName>
                                        </p:attrNameLst>
                                      </p:cBhvr>
                                      <p:tavLst>
                                        <p:tav tm="0">
                                          <p:val>
                                            <p:strVal val="#ppt_x-1"/>
                                          </p:val>
                                        </p:tav>
                                        <p:tav tm="100000">
                                          <p:val>
                                            <p:strVal val="#ppt_x"/>
                                          </p:val>
                                        </p:tav>
                                      </p:tavLst>
                                    </p:anim>
                                  </p:childTnLst>
                                </p:cTn>
                              </p:par>
                              <p:par>
                                <p:cTn id="401" nodeType="withEffect" fill="hold" presetClass="entr" presetID="2" presetSubtype="8">
                                  <p:stCondLst>
                                    <p:cond delay="0"/>
                                  </p:stCondLst>
                                  <p:childTnLst>
                                    <p:set>
                                      <p:cBhvr>
                                        <p:cTn id="402" dur="1" fill="hold">
                                          <p:stCondLst>
                                            <p:cond delay="0"/>
                                          </p:stCondLst>
                                        </p:cTn>
                                        <p:tgtEl>
                                          <p:spTgt spid="439"/>
                                        </p:tgtEl>
                                        <p:attrNameLst>
                                          <p:attrName>style.visibility</p:attrName>
                                        </p:attrNameLst>
                                      </p:cBhvr>
                                      <p:to>
                                        <p:strVal val="visible"/>
                                      </p:to>
                                    </p:set>
                                    <p:anim calcmode="lin" valueType="num">
                                      <p:cBhvr additive="repl">
                                        <p:cTn id="403" dur="500"/>
                                        <p:tgtEl>
                                          <p:spTgt spid="439"/>
                                        </p:tgtEl>
                                        <p:attrNameLst>
                                          <p:attrName>ppt_x</p:attrName>
                                        </p:attrNameLst>
                                      </p:cBhvr>
                                      <p:tavLst>
                                        <p:tav tm="0">
                                          <p:val>
                                            <p:strVal val="#ppt_x-1"/>
                                          </p:val>
                                        </p:tav>
                                        <p:tav tm="100000">
                                          <p:val>
                                            <p:strVal val="#ppt_x"/>
                                          </p:val>
                                        </p:tav>
                                      </p:tavLst>
                                    </p:anim>
                                  </p:childTnLst>
                                </p:cTn>
                              </p:par>
                              <p:par>
                                <p:cTn id="404" nodeType="withEffect" fill="hold" presetClass="entr" presetID="2" presetSubtype="8">
                                  <p:stCondLst>
                                    <p:cond delay="0"/>
                                  </p:stCondLst>
                                  <p:childTnLst>
                                    <p:set>
                                      <p:cBhvr>
                                        <p:cTn id="405" dur="1" fill="hold">
                                          <p:stCondLst>
                                            <p:cond delay="0"/>
                                          </p:stCondLst>
                                        </p:cTn>
                                        <p:tgtEl>
                                          <p:spTgt spid="440"/>
                                        </p:tgtEl>
                                        <p:attrNameLst>
                                          <p:attrName>style.visibility</p:attrName>
                                        </p:attrNameLst>
                                      </p:cBhvr>
                                      <p:to>
                                        <p:strVal val="visible"/>
                                      </p:to>
                                    </p:set>
                                    <p:anim calcmode="lin" valueType="num">
                                      <p:cBhvr additive="repl">
                                        <p:cTn id="406" dur="500"/>
                                        <p:tgtEl>
                                          <p:spTgt spid="440"/>
                                        </p:tgtEl>
                                        <p:attrNameLst>
                                          <p:attrName>ppt_x</p:attrName>
                                        </p:attrNameLst>
                                      </p:cBhvr>
                                      <p:tavLst>
                                        <p:tav tm="0">
                                          <p:val>
                                            <p:strVal val="#ppt_x-1"/>
                                          </p:val>
                                        </p:tav>
                                        <p:tav tm="100000">
                                          <p:val>
                                            <p:strVal val="#ppt_x"/>
                                          </p:val>
                                        </p:tav>
                                      </p:tavLst>
                                    </p:anim>
                                  </p:childTnLst>
                                </p:cTn>
                              </p:par>
                              <p:par>
                                <p:cTn id="407" nodeType="withEffect" fill="hold" presetClass="entr" presetID="2" presetSubtype="8">
                                  <p:stCondLst>
                                    <p:cond delay="0"/>
                                  </p:stCondLst>
                                  <p:childTnLst>
                                    <p:set>
                                      <p:cBhvr>
                                        <p:cTn id="408" dur="1" fill="hold">
                                          <p:stCondLst>
                                            <p:cond delay="0"/>
                                          </p:stCondLst>
                                        </p:cTn>
                                        <p:tgtEl>
                                          <p:spTgt spid="441"/>
                                        </p:tgtEl>
                                        <p:attrNameLst>
                                          <p:attrName>style.visibility</p:attrName>
                                        </p:attrNameLst>
                                      </p:cBhvr>
                                      <p:to>
                                        <p:strVal val="visible"/>
                                      </p:to>
                                    </p:set>
                                    <p:anim calcmode="lin" valueType="num">
                                      <p:cBhvr additive="repl">
                                        <p:cTn id="409" dur="500"/>
                                        <p:tgtEl>
                                          <p:spTgt spid="441"/>
                                        </p:tgtEl>
                                        <p:attrNameLst>
                                          <p:attrName>ppt_x</p:attrName>
                                        </p:attrNameLst>
                                      </p:cBhvr>
                                      <p:tavLst>
                                        <p:tav tm="0">
                                          <p:val>
                                            <p:strVal val="#ppt_x-1"/>
                                          </p:val>
                                        </p:tav>
                                        <p:tav tm="100000">
                                          <p:val>
                                            <p:strVal val="#ppt_x"/>
                                          </p:val>
                                        </p:tav>
                                      </p:tavLst>
                                    </p:anim>
                                  </p:childTnLst>
                                </p:cTn>
                              </p:par>
                            </p:childTnLst>
                          </p:cTn>
                        </p:par>
                        <p:par>
                          <p:cTn id="410" fill="hold">
                            <p:stCondLst>
                              <p:cond delay="3000"/>
                            </p:stCondLst>
                            <p:childTnLst>
                              <p:par>
                                <p:cTn id="411" nodeType="afterEffect" fill="hold" presetClass="entr" presetID="10">
                                  <p:stCondLst>
                                    <p:cond delay="0"/>
                                  </p:stCondLst>
                                  <p:childTnLst>
                                    <p:set>
                                      <p:cBhvr>
                                        <p:cTn id="412" dur="1" fill="hold">
                                          <p:stCondLst>
                                            <p:cond delay="0"/>
                                          </p:stCondLst>
                                        </p:cTn>
                                        <p:tgtEl>
                                          <p:spTgt spid="447">
                                            <p:txEl>
                                              <p:pRg st="0" end="7"/>
                                            </p:txEl>
                                          </p:spTgt>
                                        </p:tgtEl>
                                        <p:attrNameLst>
                                          <p:attrName>style.visibility</p:attrName>
                                        </p:attrNameLst>
                                      </p:cBhvr>
                                      <p:to>
                                        <p:strVal val="visible"/>
                                      </p:to>
                                    </p:set>
                                    <p:animEffect filter="fade" transition="in">
                                      <p:cBhvr additive="repl">
                                        <p:cTn id="413" dur="500"/>
                                        <p:tgtEl>
                                          <p:spTgt spid="447">
                                            <p:txEl>
                                              <p:pRg st="0" end="7"/>
                                            </p:txEl>
                                          </p:spTgt>
                                        </p:tgtEl>
                                      </p:cBhvr>
                                    </p:animEffect>
                                  </p:childTnLst>
                                </p:cTn>
                              </p:par>
                            </p:childTnLst>
                          </p:cTn>
                        </p:par>
                        <p:par>
                          <p:cTn id="414" fill="hold">
                            <p:stCondLst>
                              <p:cond delay="3500"/>
                            </p:stCondLst>
                            <p:childTnLst>
                              <p:par>
                                <p:cTn id="415" nodeType="afterEffect" fill="hold" presetClass="entr" presetID="10">
                                  <p:stCondLst>
                                    <p:cond delay="0"/>
                                  </p:stCondLst>
                                  <p:childTnLst>
                                    <p:set>
                                      <p:cBhvr>
                                        <p:cTn id="416" dur="1" fill="hold">
                                          <p:stCondLst>
                                            <p:cond delay="0"/>
                                          </p:stCondLst>
                                        </p:cTn>
                                        <p:tgtEl>
                                          <p:spTgt spid="453"/>
                                        </p:tgtEl>
                                        <p:attrNameLst>
                                          <p:attrName>style.visibility</p:attrName>
                                        </p:attrNameLst>
                                      </p:cBhvr>
                                      <p:to>
                                        <p:strVal val="visible"/>
                                      </p:to>
                                    </p:set>
                                    <p:animEffect filter="fade" transition="in">
                                      <p:cBhvr additive="repl">
                                        <p:cTn id="417" dur="500"/>
                                        <p:tgtEl>
                                          <p:spTgt spid="4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项目风险估计</a:t>
            </a:r>
            <a:endParaRPr b="0" lang="en-US" sz="1800" spc="-1" strike="noStrike">
              <a:solidFill>
                <a:srgbClr val="000000"/>
              </a:solidFill>
              <a:uFill>
                <a:solidFill>
                  <a:srgbClr val="ffffff"/>
                </a:solidFill>
              </a:uFill>
              <a:latin typeface="Arial"/>
            </a:endParaRPr>
          </a:p>
        </p:txBody>
      </p:sp>
      <p:sp>
        <p:nvSpPr>
          <p:cNvPr id="455"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56" name="CustomShape 3"/>
          <p:cNvSpPr/>
          <p:nvPr/>
        </p:nvSpPr>
        <p:spPr>
          <a:xfrm>
            <a:off x="-5760" y="5326200"/>
            <a:ext cx="9149400" cy="271080"/>
          </a:xfrm>
          <a:prstGeom prst="rect">
            <a:avLst/>
          </a:prstGeom>
          <a:noFill/>
          <a:ln>
            <a:noFill/>
          </a:ln>
        </p:spPr>
        <p:style>
          <a:lnRef idx="0"/>
          <a:fillRef idx="0"/>
          <a:effectRef idx="0"/>
          <a:fontRef idx="minor"/>
        </p:style>
      </p:sp>
      <p:sp>
        <p:nvSpPr>
          <p:cNvPr id="457" name="CustomShape 4"/>
          <p:cNvSpPr/>
          <p:nvPr/>
        </p:nvSpPr>
        <p:spPr>
          <a:xfrm>
            <a:off x="805680" y="1059480"/>
            <a:ext cx="7357320" cy="3763800"/>
          </a:xfrm>
          <a:prstGeom prst="rect">
            <a:avLst/>
          </a:prstGeom>
          <a:noFill/>
          <a:ln>
            <a:noFill/>
          </a:ln>
        </p:spPr>
        <p:style>
          <a:lnRef idx="0"/>
          <a:fillRef idx="0"/>
          <a:effectRef idx="0"/>
          <a:fontRef idx="minor"/>
        </p:style>
        <p:txBody>
          <a:bodyPr/>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Arial"/>
              </a:rPr>
              <a:t>技术风险：技术风险：项目涉及到</a:t>
            </a:r>
            <a:r>
              <a:rPr b="0" lang="en-US" sz="1800" spc="-1" strike="noStrike">
                <a:solidFill>
                  <a:srgbClr val="000000"/>
                </a:solidFill>
                <a:uFill>
                  <a:solidFill>
                    <a:srgbClr val="ffffff"/>
                  </a:solidFill>
                </a:uFill>
                <a:latin typeface="Times New Roman"/>
                <a:ea typeface="Arial"/>
              </a:rPr>
              <a:t>AngularJS</a:t>
            </a:r>
            <a:r>
              <a:rPr b="0" lang="en-US" sz="1800" spc="-1" strike="noStrike">
                <a:solidFill>
                  <a:srgbClr val="000000"/>
                </a:solidFill>
                <a:uFill>
                  <a:solidFill>
                    <a:srgbClr val="ffffff"/>
                  </a:solidFill>
                </a:uFill>
                <a:latin typeface="Times New Roman"/>
                <a:ea typeface="Arial"/>
              </a:rPr>
              <a:t>、</a:t>
            </a:r>
            <a:r>
              <a:rPr b="0" lang="en-US" sz="1800" spc="-1" strike="noStrike">
                <a:solidFill>
                  <a:srgbClr val="000000"/>
                </a:solidFill>
                <a:uFill>
                  <a:solidFill>
                    <a:srgbClr val="ffffff"/>
                  </a:solidFill>
                </a:uFill>
                <a:latin typeface="Times New Roman"/>
                <a:ea typeface="Arial"/>
              </a:rPr>
              <a:t>Spring</a:t>
            </a:r>
            <a:r>
              <a:rPr b="0" lang="en-US" sz="1800" spc="-1" strike="noStrike">
                <a:solidFill>
                  <a:srgbClr val="000000"/>
                </a:solidFill>
                <a:uFill>
                  <a:solidFill>
                    <a:srgbClr val="ffffff"/>
                  </a:solidFill>
                </a:uFill>
                <a:latin typeface="Times New Roman"/>
                <a:ea typeface="Arial"/>
              </a:rPr>
              <a:t>、</a:t>
            </a:r>
            <a:r>
              <a:rPr b="0" lang="en-US" sz="1800" spc="-1" strike="noStrike">
                <a:solidFill>
                  <a:srgbClr val="000000"/>
                </a:solidFill>
                <a:uFill>
                  <a:solidFill>
                    <a:srgbClr val="ffffff"/>
                  </a:solidFill>
                </a:uFill>
                <a:latin typeface="Times New Roman"/>
                <a:ea typeface="Arial"/>
              </a:rPr>
              <a:t>JavaScript</a:t>
            </a:r>
            <a:r>
              <a:rPr b="0" lang="en-US" sz="1800" spc="-1" strike="noStrike">
                <a:solidFill>
                  <a:srgbClr val="000000"/>
                </a:solidFill>
                <a:uFill>
                  <a:solidFill>
                    <a:srgbClr val="ffffff"/>
                  </a:solidFill>
                </a:uFill>
                <a:latin typeface="Times New Roman"/>
                <a:ea typeface="Arial"/>
              </a:rPr>
              <a:t>、</a:t>
            </a:r>
            <a:r>
              <a:rPr b="0" lang="en-US" sz="1800" spc="-1" strike="noStrike">
                <a:solidFill>
                  <a:srgbClr val="000000"/>
                </a:solidFill>
                <a:uFill>
                  <a:solidFill>
                    <a:srgbClr val="ffffff"/>
                  </a:solidFill>
                </a:uFill>
                <a:latin typeface="Times New Roman"/>
                <a:ea typeface="Arial"/>
              </a:rPr>
              <a:t>Typescript</a:t>
            </a:r>
            <a:r>
              <a:rPr b="0" lang="en-US" sz="1800" spc="-1" strike="noStrike">
                <a:solidFill>
                  <a:srgbClr val="000000"/>
                </a:solidFill>
                <a:uFill>
                  <a:solidFill>
                    <a:srgbClr val="ffffff"/>
                  </a:solidFill>
                </a:uFill>
                <a:latin typeface="Times New Roman"/>
                <a:ea typeface="Arial"/>
              </a:rPr>
              <a:t>等新技术，需要从头开始学习；（高）</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Arial"/>
              </a:rPr>
              <a:t>进度风险：按时维持项目进度并交付产品代码（中）</a:t>
            </a:r>
            <a:r>
              <a:rPr b="0" lang="en-US" sz="1800" spc="-1" strike="noStrike">
                <a:solidFill>
                  <a:srgbClr val="000000"/>
                </a:solidFill>
                <a:uFill>
                  <a:solidFill>
                    <a:srgbClr val="ffffff"/>
                  </a:solidFill>
                </a:uFill>
                <a:latin typeface="Times New Roman"/>
                <a:ea typeface="Arial"/>
              </a:rPr>
              <a:t>;</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Arial"/>
              </a:rPr>
              <a:t>团队风险：团队缺乏项目开发经验，默契度也需要磨合（低）；</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Arial"/>
              </a:rPr>
              <a:t>需求风险：虚拟项目需求变化相对较少，不会因为需求变化大量反工（低）</a:t>
            </a:r>
            <a:endParaRPr b="0" lang="en-US" sz="1800" spc="-1" strike="noStrike">
              <a:solidFill>
                <a:srgbClr val="000000"/>
              </a:solidFill>
              <a:uFill>
                <a:solidFill>
                  <a:srgbClr val="ffffff"/>
                </a:solidFill>
              </a:uFill>
              <a:latin typeface="Arial"/>
            </a:endParaRPr>
          </a:p>
          <a:p>
            <a:pPr marL="343080" indent="-342720" algn="just">
              <a:lnSpc>
                <a:spcPct val="200000"/>
              </a:lnSpc>
            </a:pPr>
            <a:endParaRPr b="0" lang="en-US" sz="1800" spc="-1" strike="noStrike">
              <a:solidFill>
                <a:srgbClr val="000000"/>
              </a:solidFill>
              <a:uFill>
                <a:solidFill>
                  <a:srgbClr val="ffffff"/>
                </a:solidFill>
              </a:uFill>
              <a:latin typeface="Arial"/>
            </a:endParaRPr>
          </a:p>
        </p:txBody>
      </p:sp>
    </p:spTree>
  </p:cSld>
  <p:transition spd="med">
    <p:fade/>
  </p:transition>
  <p:timing>
    <p:tnLst>
      <p:par>
        <p:cTn id="418" dur="indefinite" restart="never" nodeType="tmRoot">
          <p:childTnLst>
            <p:seq>
              <p:cTn id="419" dur="indefinite" nodeType="mainSeq">
                <p:childTnLst>
                  <p:par>
                    <p:cTn id="420" fill="hold">
                      <p:stCondLst>
                        <p:cond delay="0"/>
                      </p:stCondLst>
                      <p:childTnLst>
                        <p:par>
                          <p:cTn id="421" fill="hold">
                            <p:stCondLst>
                              <p:cond delay="0"/>
                            </p:stCondLst>
                            <p:childTnLst>
                              <p:par>
                                <p:cTn id="422" nodeType="withEffect" fill="hold" presetClass="entr" presetID="10">
                                  <p:stCondLst>
                                    <p:cond delay="0"/>
                                  </p:stCondLst>
                                  <p:childTnLst>
                                    <p:set>
                                      <p:cBhvr>
                                        <p:cTn id="423" dur="1" fill="hold">
                                          <p:stCondLst>
                                            <p:cond delay="0"/>
                                          </p:stCondLst>
                                        </p:cTn>
                                        <p:tgtEl>
                                          <p:spTgt spid="454"/>
                                        </p:tgtEl>
                                        <p:attrNameLst>
                                          <p:attrName>style.visibility</p:attrName>
                                        </p:attrNameLst>
                                      </p:cBhvr>
                                      <p:to>
                                        <p:strVal val="visible"/>
                                      </p:to>
                                    </p:set>
                                    <p:animEffect filter="fade" transition="in">
                                      <p:cBhvr additive="repl">
                                        <p:cTn id="424" dur="500"/>
                                        <p:tgtEl>
                                          <p:spTgt spid="454"/>
                                        </p:tgtEl>
                                      </p:cBhvr>
                                    </p:animEffect>
                                  </p:childTnLst>
                                </p:cTn>
                              </p:par>
                            </p:childTnLst>
                          </p:cTn>
                        </p:par>
                        <p:par>
                          <p:cTn id="425" fill="hold">
                            <p:stCondLst>
                              <p:cond delay="500"/>
                            </p:stCondLst>
                            <p:childTnLst>
                              <p:par>
                                <p:cTn id="426" nodeType="afterEffect" fill="hold" presetClass="entr" presetID="10">
                                  <p:stCondLst>
                                    <p:cond delay="0"/>
                                  </p:stCondLst>
                                  <p:childTnLst>
                                    <p:set>
                                      <p:cBhvr>
                                        <p:cTn id="427" dur="1" fill="hold">
                                          <p:stCondLst>
                                            <p:cond delay="0"/>
                                          </p:stCondLst>
                                        </p:cTn>
                                        <p:tgtEl>
                                          <p:spTgt spid="455"/>
                                        </p:tgtEl>
                                        <p:attrNameLst>
                                          <p:attrName>style.visibility</p:attrName>
                                        </p:attrNameLst>
                                      </p:cBhvr>
                                      <p:to>
                                        <p:strVal val="visible"/>
                                      </p:to>
                                    </p:set>
                                    <p:animEffect filter="fade" transition="in">
                                      <p:cBhvr additive="repl">
                                        <p:cTn id="428" dur="500"/>
                                        <p:tgtEl>
                                          <p:spTgt spid="455"/>
                                        </p:tgtEl>
                                      </p:cBhvr>
                                    </p:animEffect>
                                  </p:childTnLst>
                                </p:cTn>
                              </p:par>
                            </p:childTnLst>
                          </p:cTn>
                        </p:par>
                        <p:par>
                          <p:cTn id="429" fill="hold">
                            <p:stCondLst>
                              <p:cond delay="1000"/>
                            </p:stCondLst>
                            <p:childTnLst>
                              <p:par>
                                <p:cTn id="430" nodeType="afterEffect" fill="hold" presetClass="entr" presetID="10">
                                  <p:stCondLst>
                                    <p:cond delay="0"/>
                                  </p:stCondLst>
                                  <p:childTnLst>
                                    <p:set>
                                      <p:cBhvr>
                                        <p:cTn id="431" dur="1" fill="hold">
                                          <p:stCondLst>
                                            <p:cond delay="0"/>
                                          </p:stCondLst>
                                        </p:cTn>
                                        <p:tgtEl>
                                          <p:spTgt spid="456"/>
                                        </p:tgtEl>
                                        <p:attrNameLst>
                                          <p:attrName>style.visibility</p:attrName>
                                        </p:attrNameLst>
                                      </p:cBhvr>
                                      <p:to>
                                        <p:strVal val="visible"/>
                                      </p:to>
                                    </p:set>
                                    <p:animEffect filter="fade" transition="in">
                                      <p:cBhvr additive="repl">
                                        <p:cTn id="432" dur="500"/>
                                        <p:tgtEl>
                                          <p:spTgt spid="4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8" name="Shape 369" descr=""/>
          <p:cNvPicPr/>
          <p:nvPr/>
        </p:nvPicPr>
        <p:blipFill>
          <a:blip r:embed="rId1"/>
          <a:stretch/>
        </p:blipFill>
        <p:spPr>
          <a:xfrm>
            <a:off x="-24840" y="-16200"/>
            <a:ext cx="9193320" cy="5175720"/>
          </a:xfrm>
          <a:prstGeom prst="rect">
            <a:avLst/>
          </a:prstGeom>
          <a:ln>
            <a:noFill/>
          </a:ln>
        </p:spPr>
      </p:pic>
      <p:sp>
        <p:nvSpPr>
          <p:cNvPr id="459" name="CustomShape 1"/>
          <p:cNvSpPr/>
          <p:nvPr/>
        </p:nvSpPr>
        <p:spPr>
          <a:xfrm>
            <a:off x="2586600" y="611640"/>
            <a:ext cx="3700800" cy="3700800"/>
          </a:xfrm>
          <a:prstGeom prst="ellipse">
            <a:avLst/>
          </a:prstGeom>
          <a:solidFill>
            <a:schemeClr val="accent1"/>
          </a:solidFill>
          <a:ln>
            <a:noFill/>
          </a:ln>
        </p:spPr>
        <p:style>
          <a:lnRef idx="0"/>
          <a:fillRef idx="0"/>
          <a:effectRef idx="0"/>
          <a:fontRef idx="minor"/>
        </p:style>
      </p:sp>
      <p:sp>
        <p:nvSpPr>
          <p:cNvPr id="460" name="CustomShape 2"/>
          <p:cNvSpPr/>
          <p:nvPr/>
        </p:nvSpPr>
        <p:spPr>
          <a:xfrm>
            <a:off x="2502360" y="527400"/>
            <a:ext cx="3869640" cy="3869640"/>
          </a:xfrm>
          <a:prstGeom prst="ellipse">
            <a:avLst/>
          </a:prstGeom>
          <a:noFill/>
          <a:ln w="117360">
            <a:solidFill>
              <a:srgbClr val="bbd6ee"/>
            </a:solidFill>
            <a:miter/>
          </a:ln>
        </p:spPr>
        <p:style>
          <a:lnRef idx="0"/>
          <a:fillRef idx="0"/>
          <a:effectRef idx="0"/>
          <a:fontRef idx="minor"/>
        </p:style>
      </p:sp>
      <p:sp>
        <p:nvSpPr>
          <p:cNvPr id="461" name="CustomShape 3"/>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chemeClr val="accent1"/>
          </a:solidFill>
          <a:ln>
            <a:noFill/>
          </a:ln>
        </p:spPr>
        <p:style>
          <a:lnRef idx="0"/>
          <a:fillRef idx="0"/>
          <a:effectRef idx="0"/>
          <a:fontRef idx="minor"/>
        </p:style>
      </p:sp>
      <p:sp>
        <p:nvSpPr>
          <p:cNvPr id="462" name="CustomShape 4"/>
          <p:cNvSpPr/>
          <p:nvPr/>
        </p:nvSpPr>
        <p:spPr>
          <a:xfrm rot="12672600">
            <a:off x="1944720" y="356292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a:noFill/>
          </a:ln>
        </p:spPr>
        <p:style>
          <a:lnRef idx="0"/>
          <a:fillRef idx="0"/>
          <a:effectRef idx="0"/>
          <a:fontRef idx="minor"/>
        </p:style>
      </p:sp>
      <p:sp>
        <p:nvSpPr>
          <p:cNvPr id="463" name="CustomShape 5"/>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chemeClr val="accent1"/>
          </a:solidFill>
          <a:ln>
            <a:noFill/>
          </a:ln>
        </p:spPr>
        <p:style>
          <a:lnRef idx="0"/>
          <a:fillRef idx="0"/>
          <a:effectRef idx="0"/>
          <a:fontRef idx="minor"/>
        </p:style>
      </p:sp>
      <p:sp>
        <p:nvSpPr>
          <p:cNvPr id="464" name="CustomShape 6"/>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chemeClr val="accent1"/>
          </a:solidFill>
          <a:ln>
            <a:noFill/>
          </a:ln>
        </p:spPr>
        <p:style>
          <a:lnRef idx="0"/>
          <a:fillRef idx="0"/>
          <a:effectRef idx="0"/>
          <a:fontRef idx="minor"/>
        </p:style>
      </p:sp>
      <p:sp>
        <p:nvSpPr>
          <p:cNvPr id="465" name="CustomShape 7"/>
          <p:cNvSpPr/>
          <p:nvPr/>
        </p:nvSpPr>
        <p:spPr>
          <a:xfrm>
            <a:off x="1487880" y="42926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a:noFill/>
          </a:ln>
        </p:spPr>
        <p:style>
          <a:lnRef idx="0"/>
          <a:fillRef idx="0"/>
          <a:effectRef idx="0"/>
          <a:fontRef idx="minor"/>
        </p:style>
      </p:sp>
      <p:sp>
        <p:nvSpPr>
          <p:cNvPr id="466" name="CustomShape 8"/>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a:noFill/>
          </a:ln>
        </p:spPr>
        <p:style>
          <a:lnRef idx="0"/>
          <a:fillRef idx="0"/>
          <a:effectRef idx="0"/>
          <a:fontRef idx="minor"/>
        </p:style>
      </p:sp>
      <p:sp>
        <p:nvSpPr>
          <p:cNvPr id="467" name="CustomShape 9"/>
          <p:cNvSpPr/>
          <p:nvPr/>
        </p:nvSpPr>
        <p:spPr>
          <a:xfrm>
            <a:off x="6896520" y="809640"/>
            <a:ext cx="865800" cy="577080"/>
          </a:xfrm>
          <a:custGeom>
            <a:avLst/>
            <a:gdLst/>
            <a:ahLst/>
            <a:rect l="l" t="t" r="r" b="b"/>
            <a:pathLst>
              <a:path w="120000" h="120000">
                <a:moveTo>
                  <a:pt x="0" y="13333"/>
                </a:moveTo>
                <a:lnTo>
                  <a:pt x="120000" y="0"/>
                </a:lnTo>
                <a:lnTo>
                  <a:pt x="55555" y="120000"/>
                </a:lnTo>
                <a:lnTo>
                  <a:pt x="0" y="13333"/>
                </a:lnTo>
                <a:close/>
              </a:path>
            </a:pathLst>
          </a:custGeom>
          <a:solidFill>
            <a:schemeClr val="accent1"/>
          </a:solidFill>
          <a:ln>
            <a:noFill/>
          </a:ln>
        </p:spPr>
        <p:style>
          <a:lnRef idx="0"/>
          <a:fillRef idx="0"/>
          <a:effectRef idx="0"/>
          <a:fontRef idx="minor"/>
        </p:style>
      </p:sp>
      <p:sp>
        <p:nvSpPr>
          <p:cNvPr id="468" name="CustomShape 10"/>
          <p:cNvSpPr/>
          <p:nvPr/>
        </p:nvSpPr>
        <p:spPr>
          <a:xfrm>
            <a:off x="6976800" y="173988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a:noFill/>
          </a:ln>
        </p:spPr>
        <p:style>
          <a:lnRef idx="0"/>
          <a:fillRef idx="0"/>
          <a:effectRef idx="0"/>
          <a:fontRef idx="minor"/>
        </p:style>
      </p:sp>
      <p:sp>
        <p:nvSpPr>
          <p:cNvPr id="469" name="CustomShape 11"/>
          <p:cNvSpPr/>
          <p:nvPr/>
        </p:nvSpPr>
        <p:spPr>
          <a:xfrm>
            <a:off x="6559560" y="2285280"/>
            <a:ext cx="753480" cy="577080"/>
          </a:xfrm>
          <a:custGeom>
            <a:avLst/>
            <a:gdLst/>
            <a:ahLst/>
            <a:rect l="l" t="t" r="r" b="b"/>
            <a:pathLst>
              <a:path w="120000" h="120000">
                <a:moveTo>
                  <a:pt x="0" y="0"/>
                </a:moveTo>
                <a:lnTo>
                  <a:pt x="7659" y="120000"/>
                </a:lnTo>
                <a:lnTo>
                  <a:pt x="119999" y="106666"/>
                </a:lnTo>
                <a:lnTo>
                  <a:pt x="0" y="0"/>
                </a:lnTo>
                <a:close/>
              </a:path>
            </a:pathLst>
          </a:custGeom>
          <a:solidFill>
            <a:schemeClr val="accent1"/>
          </a:solidFill>
          <a:ln>
            <a:noFill/>
          </a:ln>
        </p:spPr>
        <p:style>
          <a:lnRef idx="0"/>
          <a:fillRef idx="0"/>
          <a:effectRef idx="0"/>
          <a:fontRef idx="minor"/>
        </p:style>
      </p:sp>
      <p:sp>
        <p:nvSpPr>
          <p:cNvPr id="470" name="CustomShape 12"/>
          <p:cNvSpPr/>
          <p:nvPr/>
        </p:nvSpPr>
        <p:spPr>
          <a:xfrm>
            <a:off x="7313400" y="262224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a:noFill/>
          </a:ln>
        </p:spPr>
        <p:style>
          <a:lnRef idx="0"/>
          <a:fillRef idx="0"/>
          <a:effectRef idx="0"/>
          <a:fontRef idx="minor"/>
        </p:style>
      </p:sp>
      <p:sp>
        <p:nvSpPr>
          <p:cNvPr id="471" name="CustomShape 13"/>
          <p:cNvSpPr/>
          <p:nvPr/>
        </p:nvSpPr>
        <p:spPr>
          <a:xfrm>
            <a:off x="6222600" y="3969720"/>
            <a:ext cx="689400" cy="833760"/>
          </a:xfrm>
          <a:custGeom>
            <a:avLst/>
            <a:gdLst/>
            <a:ahLst/>
            <a:rect l="l" t="t" r="r" b="b"/>
            <a:pathLst>
              <a:path w="120000" h="120000">
                <a:moveTo>
                  <a:pt x="0" y="43846"/>
                </a:moveTo>
                <a:lnTo>
                  <a:pt x="94883" y="0"/>
                </a:lnTo>
                <a:lnTo>
                  <a:pt x="119999" y="120000"/>
                </a:lnTo>
                <a:lnTo>
                  <a:pt x="0" y="43846"/>
                </a:lnTo>
                <a:close/>
              </a:path>
            </a:pathLst>
          </a:custGeom>
          <a:solidFill>
            <a:schemeClr val="accent1"/>
          </a:solidFill>
          <a:ln>
            <a:noFill/>
          </a:ln>
        </p:spPr>
        <p:style>
          <a:lnRef idx="0"/>
          <a:fillRef idx="0"/>
          <a:effectRef idx="0"/>
          <a:fontRef idx="minor"/>
        </p:style>
      </p:sp>
      <p:sp>
        <p:nvSpPr>
          <p:cNvPr id="472" name="CustomShape 14"/>
          <p:cNvSpPr/>
          <p:nvPr/>
        </p:nvSpPr>
        <p:spPr>
          <a:xfrm>
            <a:off x="2722320" y="2002680"/>
            <a:ext cx="3433320" cy="565200"/>
          </a:xfrm>
          <a:prstGeom prst="rect">
            <a:avLst/>
          </a:prstGeom>
          <a:noFill/>
          <a:ln>
            <a:noFill/>
          </a:ln>
        </p:spPr>
        <p:style>
          <a:lnRef idx="0"/>
          <a:fillRef idx="0"/>
          <a:effectRef idx="0"/>
          <a:fontRef idx="minor"/>
        </p:style>
        <p:txBody>
          <a:bodyPr/>
          <a:p>
            <a:pPr algn="ctr">
              <a:lnSpc>
                <a:spcPct val="120000"/>
              </a:lnSpc>
            </a:pPr>
            <a:r>
              <a:rPr b="1" lang="en-US" sz="2800" spc="-1" strike="noStrike">
                <a:solidFill>
                  <a:srgbClr val="ffffff"/>
                </a:solidFill>
                <a:uFill>
                  <a:solidFill>
                    <a:srgbClr val="ffffff"/>
                  </a:solidFill>
                </a:uFill>
                <a:latin typeface="Arial"/>
                <a:ea typeface="Arial"/>
              </a:rPr>
              <a:t>迭代计划</a:t>
            </a:r>
            <a:endParaRPr b="0" lang="en-US" sz="2800" spc="-1" strike="noStrike">
              <a:solidFill>
                <a:srgbClr val="000000"/>
              </a:solidFill>
              <a:uFill>
                <a:solidFill>
                  <a:srgbClr val="ffffff"/>
                </a:solidFill>
              </a:uFill>
              <a:latin typeface="Arial"/>
            </a:endParaRPr>
          </a:p>
        </p:txBody>
      </p:sp>
      <p:sp>
        <p:nvSpPr>
          <p:cNvPr id="473" name="CustomShape 15"/>
          <p:cNvSpPr/>
          <p:nvPr/>
        </p:nvSpPr>
        <p:spPr>
          <a:xfrm>
            <a:off x="2988000" y="2695680"/>
            <a:ext cx="143640" cy="143640"/>
          </a:xfrm>
          <a:prstGeom prst="ellipse">
            <a:avLst/>
          </a:prstGeom>
          <a:solidFill>
            <a:schemeClr val="lt1"/>
          </a:solidFill>
          <a:ln>
            <a:noFill/>
          </a:ln>
        </p:spPr>
        <p:style>
          <a:lnRef idx="0"/>
          <a:fillRef idx="0"/>
          <a:effectRef idx="0"/>
          <a:fontRef idx="minor"/>
        </p:style>
      </p:sp>
      <p:sp>
        <p:nvSpPr>
          <p:cNvPr id="474" name="CustomShape 16"/>
          <p:cNvSpPr/>
          <p:nvPr/>
        </p:nvSpPr>
        <p:spPr>
          <a:xfrm>
            <a:off x="3092400" y="2550600"/>
            <a:ext cx="4567320" cy="396360"/>
          </a:xfrm>
          <a:prstGeom prst="rect">
            <a:avLst/>
          </a:prstGeom>
          <a:noFill/>
          <a:ln>
            <a:noFill/>
          </a:ln>
        </p:spPr>
        <p:style>
          <a:lnRef idx="0"/>
          <a:fillRef idx="0"/>
          <a:effectRef idx="0"/>
          <a:fontRef idx="minor"/>
        </p:style>
        <p:txBody>
          <a:bodyPr/>
          <a:p>
            <a:pPr>
              <a:lnSpc>
                <a:spcPct val="120000"/>
              </a:lnSpc>
            </a:pPr>
            <a:r>
              <a:rPr b="0" lang="en-US" sz="1800" spc="-1" strike="noStrike">
                <a:solidFill>
                  <a:srgbClr val="ffffff"/>
                </a:solidFill>
                <a:uFill>
                  <a:solidFill>
                    <a:srgbClr val="ffffff"/>
                  </a:solidFill>
                </a:uFill>
                <a:latin typeface="Arial"/>
                <a:ea typeface="Arial"/>
              </a:rPr>
              <a:t>        </a:t>
            </a:r>
            <a:r>
              <a:rPr b="0" lang="en-US" sz="1800" spc="-1" strike="noStrike">
                <a:solidFill>
                  <a:srgbClr val="ffffff"/>
                </a:solidFill>
                <a:uFill>
                  <a:solidFill>
                    <a:srgbClr val="ffffff"/>
                  </a:solidFill>
                </a:uFill>
                <a:latin typeface="Arial"/>
                <a:ea typeface="Arial"/>
              </a:rPr>
              <a:t>迭代计划展示</a:t>
            </a:r>
            <a:endParaRPr b="0" lang="en-US" sz="1800" spc="-1" strike="noStrike">
              <a:solidFill>
                <a:srgbClr val="000000"/>
              </a:solidFill>
              <a:uFill>
                <a:solidFill>
                  <a:srgbClr val="ffffff"/>
                </a:solidFill>
              </a:uFill>
              <a:latin typeface="Arial"/>
            </a:endParaRPr>
          </a:p>
        </p:txBody>
      </p:sp>
      <p:sp>
        <p:nvSpPr>
          <p:cNvPr id="475" name="CustomShape 17"/>
          <p:cNvSpPr/>
          <p:nvPr/>
        </p:nvSpPr>
        <p:spPr>
          <a:xfrm>
            <a:off x="3826080" y="1122120"/>
            <a:ext cx="1446120" cy="1107720"/>
          </a:xfrm>
          <a:prstGeom prst="rect">
            <a:avLst/>
          </a:prstGeom>
          <a:noFill/>
          <a:ln>
            <a:noFill/>
          </a:ln>
        </p:spPr>
        <p:style>
          <a:lnRef idx="0"/>
          <a:fillRef idx="0"/>
          <a:effectRef idx="0"/>
          <a:fontRef idx="minor"/>
        </p:style>
        <p:txBody>
          <a:bodyPr/>
          <a:p>
            <a:pPr>
              <a:lnSpc>
                <a:spcPct val="100000"/>
              </a:lnSpc>
            </a:pPr>
            <a:r>
              <a:rPr b="1" lang="en-US" sz="6600" spc="-1" strike="noStrike">
                <a:solidFill>
                  <a:srgbClr val="ffffff"/>
                </a:solidFill>
                <a:uFill>
                  <a:solidFill>
                    <a:srgbClr val="ffffff"/>
                  </a:solidFill>
                </a:uFill>
                <a:latin typeface="Arial"/>
                <a:ea typeface="Arial"/>
              </a:rPr>
              <a:t>05</a:t>
            </a:r>
            <a:endParaRPr b="0" lang="en-US" sz="6600" spc="-1" strike="noStrike">
              <a:solidFill>
                <a:srgbClr val="000000"/>
              </a:solidFill>
              <a:uFill>
                <a:solidFill>
                  <a:srgbClr val="ffffff"/>
                </a:solidFill>
              </a:uFill>
              <a:latin typeface="Arial"/>
            </a:endParaRPr>
          </a:p>
        </p:txBody>
      </p:sp>
      <p:sp>
        <p:nvSpPr>
          <p:cNvPr id="476" name="CustomShape 18"/>
          <p:cNvSpPr/>
          <p:nvPr/>
        </p:nvSpPr>
        <p:spPr>
          <a:xfrm flipH="1">
            <a:off x="3276000" y="-20520"/>
            <a:ext cx="1332000" cy="111852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77" name="CustomShape 19"/>
          <p:cNvSpPr/>
          <p:nvPr/>
        </p:nvSpPr>
        <p:spPr>
          <a:xfrm flipH="1">
            <a:off x="4140000" y="3474720"/>
            <a:ext cx="1800000" cy="167976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478"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433" dur="indefinite" restart="never" nodeType="tmRoot">
          <p:childTnLst>
            <p:seq>
              <p:cTn id="434" dur="indefinite" nodeType="mainSeq">
                <p:childTnLst>
                  <p:par>
                    <p:cTn id="435" fill="hold">
                      <p:stCondLst>
                        <p:cond delay="0"/>
                      </p:stCondLst>
                      <p:childTnLst>
                        <p:par>
                          <p:cTn id="436" fill="hold">
                            <p:stCondLst>
                              <p:cond delay="0"/>
                            </p:stCondLst>
                            <p:childTnLst>
                              <p:par>
                                <p:cTn id="437" nodeType="withEffect" fill="hold" presetClass="entr" presetID="23" presetSubtype="16">
                                  <p:stCondLst>
                                    <p:cond delay="0"/>
                                  </p:stCondLst>
                                  <p:childTnLst>
                                    <p:set>
                                      <p:cBhvr>
                                        <p:cTn id="438" dur="1" fill="hold">
                                          <p:stCondLst>
                                            <p:cond delay="0"/>
                                          </p:stCondLst>
                                        </p:cTn>
                                        <p:tgtEl>
                                          <p:spTgt spid="459"/>
                                        </p:tgtEl>
                                        <p:attrNameLst>
                                          <p:attrName>style.visibility</p:attrName>
                                        </p:attrNameLst>
                                      </p:cBhvr>
                                      <p:to>
                                        <p:strVal val="visible"/>
                                      </p:to>
                                    </p:set>
                                    <p:anim calcmode="lin" valueType="num">
                                      <p:cBhvr additive="repl">
                                        <p:cTn id="439" dur="150"/>
                                        <p:tgtEl>
                                          <p:spTgt spid="459"/>
                                        </p:tgtEl>
                                        <p:attrNameLst>
                                          <p:attrName/>
                                        </p:attrNameLst>
                                      </p:cBhvr>
                                      <p:tavLst>
                                        <p:tav tm="0">
                                          <p:val>
                                            <p:strVal val="0"/>
                                          </p:val>
                                        </p:tav>
                                        <p:tav tm="100000">
                                          <p:val>
                                            <p:strVal val="#ppt_w"/>
                                          </p:val>
                                        </p:tav>
                                      </p:tavLst>
                                    </p:anim>
                                    <p:anim calcmode="lin" valueType="num">
                                      <p:cBhvr additive="repl">
                                        <p:cTn id="440" dur="150"/>
                                        <p:tgtEl>
                                          <p:spTgt spid="459"/>
                                        </p:tgtEl>
                                        <p:attrNameLst>
                                          <p:attrName/>
                                        </p:attrNameLst>
                                      </p:cBhvr>
                                      <p:tavLst>
                                        <p:tav tm="0">
                                          <p:val>
                                            <p:strVal val="0"/>
                                          </p:val>
                                        </p:tav>
                                        <p:tav tm="100000">
                                          <p:val>
                                            <p:strVal val="#ppt_h"/>
                                          </p:val>
                                        </p:tav>
                                      </p:tavLst>
                                    </p:anim>
                                  </p:childTnLst>
                                </p:cTn>
                              </p:par>
                              <p:par>
                                <p:cTn id="441" nodeType="withEffect" fill="hold" presetClass="entr" presetID="10">
                                  <p:stCondLst>
                                    <p:cond delay="0"/>
                                  </p:stCondLst>
                                  <p:childTnLst>
                                    <p:set>
                                      <p:cBhvr>
                                        <p:cTn id="442" dur="1" fill="hold">
                                          <p:stCondLst>
                                            <p:cond delay="0"/>
                                          </p:stCondLst>
                                        </p:cTn>
                                        <p:tgtEl>
                                          <p:spTgt spid="460"/>
                                        </p:tgtEl>
                                        <p:attrNameLst>
                                          <p:attrName>style.visibility</p:attrName>
                                        </p:attrNameLst>
                                      </p:cBhvr>
                                      <p:to>
                                        <p:strVal val="visible"/>
                                      </p:to>
                                    </p:set>
                                    <p:animEffect filter="fade" transition="in">
                                      <p:cBhvr additive="repl">
                                        <p:cTn id="443" dur="2000"/>
                                        <p:tgtEl>
                                          <p:spTgt spid="460"/>
                                        </p:tgtEl>
                                      </p:cBhvr>
                                    </p:animEffect>
                                  </p:childTnLst>
                                </p:cTn>
                              </p:par>
                            </p:childTnLst>
                          </p:cTn>
                        </p:par>
                        <p:par>
                          <p:cTn id="444" fill="hold">
                            <p:stCondLst>
                              <p:cond delay="2000"/>
                            </p:stCondLst>
                            <p:childTnLst>
                              <p:par>
                                <p:cTn id="445" nodeType="afterEffect" fill="hold" presetClass="entr" presetID="10">
                                  <p:stCondLst>
                                    <p:cond delay="0"/>
                                  </p:stCondLst>
                                  <p:childTnLst>
                                    <p:set>
                                      <p:cBhvr>
                                        <p:cTn id="446" dur="1" fill="hold">
                                          <p:stCondLst>
                                            <p:cond delay="0"/>
                                          </p:stCondLst>
                                        </p:cTn>
                                        <p:tgtEl>
                                          <p:spTgt spid="476"/>
                                        </p:tgtEl>
                                        <p:attrNameLst>
                                          <p:attrName>style.visibility</p:attrName>
                                        </p:attrNameLst>
                                      </p:cBhvr>
                                      <p:to>
                                        <p:strVal val="visible"/>
                                      </p:to>
                                    </p:set>
                                    <p:animEffect filter="fade" transition="in">
                                      <p:cBhvr additive="repl">
                                        <p:cTn id="447" dur="500"/>
                                        <p:tgtEl>
                                          <p:spTgt spid="476"/>
                                        </p:tgtEl>
                                      </p:cBhvr>
                                    </p:animEffect>
                                  </p:childTnLst>
                                </p:cTn>
                              </p:par>
                            </p:childTnLst>
                          </p:cTn>
                        </p:par>
                        <p:par>
                          <p:cTn id="448" fill="hold">
                            <p:stCondLst>
                              <p:cond delay="2500"/>
                            </p:stCondLst>
                            <p:childTnLst>
                              <p:par>
                                <p:cTn id="449" nodeType="afterEffect" fill="hold" presetClass="entr" presetID="2" presetSubtype="8">
                                  <p:stCondLst>
                                    <p:cond delay="0"/>
                                  </p:stCondLst>
                                  <p:childTnLst>
                                    <p:set>
                                      <p:cBhvr>
                                        <p:cTn id="450" dur="1" fill="hold">
                                          <p:stCondLst>
                                            <p:cond delay="0"/>
                                          </p:stCondLst>
                                        </p:cTn>
                                        <p:tgtEl>
                                          <p:spTgt spid="467"/>
                                        </p:tgtEl>
                                        <p:attrNameLst>
                                          <p:attrName>style.visibility</p:attrName>
                                        </p:attrNameLst>
                                      </p:cBhvr>
                                      <p:to>
                                        <p:strVal val="visible"/>
                                      </p:to>
                                    </p:set>
                                    <p:anim calcmode="lin" valueType="num">
                                      <p:cBhvr additive="repl">
                                        <p:cTn id="451" dur="500"/>
                                        <p:tgtEl>
                                          <p:spTgt spid="467"/>
                                        </p:tgtEl>
                                        <p:attrNameLst>
                                          <p:attrName>ppt_x</p:attrName>
                                        </p:attrNameLst>
                                      </p:cBhvr>
                                      <p:tavLst>
                                        <p:tav tm="0">
                                          <p:val>
                                            <p:strVal val="#ppt_x-1"/>
                                          </p:val>
                                        </p:tav>
                                        <p:tav tm="100000">
                                          <p:val>
                                            <p:strVal val="#ppt_x"/>
                                          </p:val>
                                        </p:tav>
                                      </p:tavLst>
                                    </p:anim>
                                  </p:childTnLst>
                                </p:cTn>
                              </p:par>
                              <p:par>
                                <p:cTn id="452" nodeType="withEffect" fill="hold" presetClass="entr" presetID="2" presetSubtype="8">
                                  <p:stCondLst>
                                    <p:cond delay="0"/>
                                  </p:stCondLst>
                                  <p:childTnLst>
                                    <p:set>
                                      <p:cBhvr>
                                        <p:cTn id="453" dur="1" fill="hold">
                                          <p:stCondLst>
                                            <p:cond delay="0"/>
                                          </p:stCondLst>
                                        </p:cTn>
                                        <p:tgtEl>
                                          <p:spTgt spid="468"/>
                                        </p:tgtEl>
                                        <p:attrNameLst>
                                          <p:attrName>style.visibility</p:attrName>
                                        </p:attrNameLst>
                                      </p:cBhvr>
                                      <p:to>
                                        <p:strVal val="visible"/>
                                      </p:to>
                                    </p:set>
                                    <p:anim calcmode="lin" valueType="num">
                                      <p:cBhvr additive="repl">
                                        <p:cTn id="454" dur="500"/>
                                        <p:tgtEl>
                                          <p:spTgt spid="468"/>
                                        </p:tgtEl>
                                        <p:attrNameLst>
                                          <p:attrName>ppt_x</p:attrName>
                                        </p:attrNameLst>
                                      </p:cBhvr>
                                      <p:tavLst>
                                        <p:tav tm="0">
                                          <p:val>
                                            <p:strVal val="#ppt_x-1"/>
                                          </p:val>
                                        </p:tav>
                                        <p:tav tm="100000">
                                          <p:val>
                                            <p:strVal val="#ppt_x"/>
                                          </p:val>
                                        </p:tav>
                                      </p:tavLst>
                                    </p:anim>
                                  </p:childTnLst>
                                </p:cTn>
                              </p:par>
                              <p:par>
                                <p:cTn id="455" nodeType="withEffect" fill="hold" presetClass="entr" presetID="2" presetSubtype="8">
                                  <p:stCondLst>
                                    <p:cond delay="0"/>
                                  </p:stCondLst>
                                  <p:childTnLst>
                                    <p:set>
                                      <p:cBhvr>
                                        <p:cTn id="456" dur="1" fill="hold">
                                          <p:stCondLst>
                                            <p:cond delay="0"/>
                                          </p:stCondLst>
                                        </p:cTn>
                                        <p:tgtEl>
                                          <p:spTgt spid="469"/>
                                        </p:tgtEl>
                                        <p:attrNameLst>
                                          <p:attrName>style.visibility</p:attrName>
                                        </p:attrNameLst>
                                      </p:cBhvr>
                                      <p:to>
                                        <p:strVal val="visible"/>
                                      </p:to>
                                    </p:set>
                                    <p:anim calcmode="lin" valueType="num">
                                      <p:cBhvr additive="repl">
                                        <p:cTn id="457" dur="500"/>
                                        <p:tgtEl>
                                          <p:spTgt spid="469"/>
                                        </p:tgtEl>
                                        <p:attrNameLst>
                                          <p:attrName>ppt_x</p:attrName>
                                        </p:attrNameLst>
                                      </p:cBhvr>
                                      <p:tavLst>
                                        <p:tav tm="0">
                                          <p:val>
                                            <p:strVal val="#ppt_x-1"/>
                                          </p:val>
                                        </p:tav>
                                        <p:tav tm="100000">
                                          <p:val>
                                            <p:strVal val="#ppt_x"/>
                                          </p:val>
                                        </p:tav>
                                      </p:tavLst>
                                    </p:anim>
                                  </p:childTnLst>
                                </p:cTn>
                              </p:par>
                              <p:par>
                                <p:cTn id="458" nodeType="withEffect" fill="hold" presetClass="entr" presetID="2" presetSubtype="8">
                                  <p:stCondLst>
                                    <p:cond delay="0"/>
                                  </p:stCondLst>
                                  <p:childTnLst>
                                    <p:set>
                                      <p:cBhvr>
                                        <p:cTn id="459" dur="1" fill="hold">
                                          <p:stCondLst>
                                            <p:cond delay="0"/>
                                          </p:stCondLst>
                                        </p:cTn>
                                        <p:tgtEl>
                                          <p:spTgt spid="470"/>
                                        </p:tgtEl>
                                        <p:attrNameLst>
                                          <p:attrName>style.visibility</p:attrName>
                                        </p:attrNameLst>
                                      </p:cBhvr>
                                      <p:to>
                                        <p:strVal val="visible"/>
                                      </p:to>
                                    </p:set>
                                    <p:anim calcmode="lin" valueType="num">
                                      <p:cBhvr additive="repl">
                                        <p:cTn id="460" dur="500"/>
                                        <p:tgtEl>
                                          <p:spTgt spid="470"/>
                                        </p:tgtEl>
                                        <p:attrNameLst>
                                          <p:attrName>ppt_x</p:attrName>
                                        </p:attrNameLst>
                                      </p:cBhvr>
                                      <p:tavLst>
                                        <p:tav tm="0">
                                          <p:val>
                                            <p:strVal val="#ppt_x-1"/>
                                          </p:val>
                                        </p:tav>
                                        <p:tav tm="100000">
                                          <p:val>
                                            <p:strVal val="#ppt_x"/>
                                          </p:val>
                                        </p:tav>
                                      </p:tavLst>
                                    </p:anim>
                                  </p:childTnLst>
                                </p:cTn>
                              </p:par>
                              <p:par>
                                <p:cTn id="461" nodeType="withEffect" fill="hold" presetClass="entr" presetID="2" presetSubtype="8">
                                  <p:stCondLst>
                                    <p:cond delay="0"/>
                                  </p:stCondLst>
                                  <p:childTnLst>
                                    <p:set>
                                      <p:cBhvr>
                                        <p:cTn id="462" dur="1" fill="hold">
                                          <p:stCondLst>
                                            <p:cond delay="0"/>
                                          </p:stCondLst>
                                        </p:cTn>
                                        <p:tgtEl>
                                          <p:spTgt spid="471"/>
                                        </p:tgtEl>
                                        <p:attrNameLst>
                                          <p:attrName>style.visibility</p:attrName>
                                        </p:attrNameLst>
                                      </p:cBhvr>
                                      <p:to>
                                        <p:strVal val="visible"/>
                                      </p:to>
                                    </p:set>
                                    <p:anim calcmode="lin" valueType="num">
                                      <p:cBhvr additive="repl">
                                        <p:cTn id="463" dur="500"/>
                                        <p:tgtEl>
                                          <p:spTgt spid="471"/>
                                        </p:tgtEl>
                                        <p:attrNameLst>
                                          <p:attrName>ppt_x</p:attrName>
                                        </p:attrNameLst>
                                      </p:cBhvr>
                                      <p:tavLst>
                                        <p:tav tm="0">
                                          <p:val>
                                            <p:strVal val="#ppt_x-1"/>
                                          </p:val>
                                        </p:tav>
                                        <p:tav tm="100000">
                                          <p:val>
                                            <p:strVal val="#ppt_x"/>
                                          </p:val>
                                        </p:tav>
                                      </p:tavLst>
                                    </p:anim>
                                  </p:childTnLst>
                                </p:cTn>
                              </p:par>
                              <p:par>
                                <p:cTn id="464" nodeType="withEffect" fill="hold" presetClass="entr" presetID="2" presetSubtype="8">
                                  <p:stCondLst>
                                    <p:cond delay="0"/>
                                  </p:stCondLst>
                                  <p:childTnLst>
                                    <p:set>
                                      <p:cBhvr>
                                        <p:cTn id="465" dur="1" fill="hold">
                                          <p:stCondLst>
                                            <p:cond delay="0"/>
                                          </p:stCondLst>
                                        </p:cTn>
                                        <p:tgtEl>
                                          <p:spTgt spid="461"/>
                                        </p:tgtEl>
                                        <p:attrNameLst>
                                          <p:attrName>style.visibility</p:attrName>
                                        </p:attrNameLst>
                                      </p:cBhvr>
                                      <p:to>
                                        <p:strVal val="visible"/>
                                      </p:to>
                                    </p:set>
                                    <p:anim calcmode="lin" valueType="num">
                                      <p:cBhvr additive="repl">
                                        <p:cTn id="466" dur="500"/>
                                        <p:tgtEl>
                                          <p:spTgt spid="461"/>
                                        </p:tgtEl>
                                        <p:attrNameLst>
                                          <p:attrName>ppt_x</p:attrName>
                                        </p:attrNameLst>
                                      </p:cBhvr>
                                      <p:tavLst>
                                        <p:tav tm="0">
                                          <p:val>
                                            <p:strVal val="#ppt_x-1"/>
                                          </p:val>
                                        </p:tav>
                                        <p:tav tm="100000">
                                          <p:val>
                                            <p:strVal val="#ppt_x"/>
                                          </p:val>
                                        </p:tav>
                                      </p:tavLst>
                                    </p:anim>
                                  </p:childTnLst>
                                </p:cTn>
                              </p:par>
                              <p:par>
                                <p:cTn id="467" nodeType="withEffect" fill="hold" presetClass="entr" presetID="2" presetSubtype="8">
                                  <p:stCondLst>
                                    <p:cond delay="0"/>
                                  </p:stCondLst>
                                  <p:childTnLst>
                                    <p:set>
                                      <p:cBhvr>
                                        <p:cTn id="468" dur="1" fill="hold">
                                          <p:stCondLst>
                                            <p:cond delay="0"/>
                                          </p:stCondLst>
                                        </p:cTn>
                                        <p:tgtEl>
                                          <p:spTgt spid="462"/>
                                        </p:tgtEl>
                                        <p:attrNameLst>
                                          <p:attrName>style.visibility</p:attrName>
                                        </p:attrNameLst>
                                      </p:cBhvr>
                                      <p:to>
                                        <p:strVal val="visible"/>
                                      </p:to>
                                    </p:set>
                                    <p:anim calcmode="lin" valueType="num">
                                      <p:cBhvr additive="repl">
                                        <p:cTn id="469" dur="500"/>
                                        <p:tgtEl>
                                          <p:spTgt spid="462"/>
                                        </p:tgtEl>
                                        <p:attrNameLst>
                                          <p:attrName>ppt_x</p:attrName>
                                        </p:attrNameLst>
                                      </p:cBhvr>
                                      <p:tavLst>
                                        <p:tav tm="0">
                                          <p:val>
                                            <p:strVal val="#ppt_x-1"/>
                                          </p:val>
                                        </p:tav>
                                        <p:tav tm="100000">
                                          <p:val>
                                            <p:strVal val="#ppt_x"/>
                                          </p:val>
                                        </p:tav>
                                      </p:tavLst>
                                    </p:anim>
                                  </p:childTnLst>
                                </p:cTn>
                              </p:par>
                              <p:par>
                                <p:cTn id="470" nodeType="withEffect" fill="hold" presetClass="entr" presetID="2" presetSubtype="8">
                                  <p:stCondLst>
                                    <p:cond delay="0"/>
                                  </p:stCondLst>
                                  <p:childTnLst>
                                    <p:set>
                                      <p:cBhvr>
                                        <p:cTn id="471" dur="1" fill="hold">
                                          <p:stCondLst>
                                            <p:cond delay="0"/>
                                          </p:stCondLst>
                                        </p:cTn>
                                        <p:tgtEl>
                                          <p:spTgt spid="463"/>
                                        </p:tgtEl>
                                        <p:attrNameLst>
                                          <p:attrName>style.visibility</p:attrName>
                                        </p:attrNameLst>
                                      </p:cBhvr>
                                      <p:to>
                                        <p:strVal val="visible"/>
                                      </p:to>
                                    </p:set>
                                    <p:anim calcmode="lin" valueType="num">
                                      <p:cBhvr additive="repl">
                                        <p:cTn id="472" dur="500"/>
                                        <p:tgtEl>
                                          <p:spTgt spid="463"/>
                                        </p:tgtEl>
                                        <p:attrNameLst>
                                          <p:attrName>ppt_x</p:attrName>
                                        </p:attrNameLst>
                                      </p:cBhvr>
                                      <p:tavLst>
                                        <p:tav tm="0">
                                          <p:val>
                                            <p:strVal val="#ppt_x-1"/>
                                          </p:val>
                                        </p:tav>
                                        <p:tav tm="100000">
                                          <p:val>
                                            <p:strVal val="#ppt_x"/>
                                          </p:val>
                                        </p:tav>
                                      </p:tavLst>
                                    </p:anim>
                                  </p:childTnLst>
                                </p:cTn>
                              </p:par>
                              <p:par>
                                <p:cTn id="473" nodeType="withEffect" fill="hold" presetClass="entr" presetID="2" presetSubtype="8">
                                  <p:stCondLst>
                                    <p:cond delay="0"/>
                                  </p:stCondLst>
                                  <p:childTnLst>
                                    <p:set>
                                      <p:cBhvr>
                                        <p:cTn id="474" dur="1" fill="hold">
                                          <p:stCondLst>
                                            <p:cond delay="0"/>
                                          </p:stCondLst>
                                        </p:cTn>
                                        <p:tgtEl>
                                          <p:spTgt spid="464"/>
                                        </p:tgtEl>
                                        <p:attrNameLst>
                                          <p:attrName>style.visibility</p:attrName>
                                        </p:attrNameLst>
                                      </p:cBhvr>
                                      <p:to>
                                        <p:strVal val="visible"/>
                                      </p:to>
                                    </p:set>
                                    <p:anim calcmode="lin" valueType="num">
                                      <p:cBhvr additive="repl">
                                        <p:cTn id="475" dur="500"/>
                                        <p:tgtEl>
                                          <p:spTgt spid="464"/>
                                        </p:tgtEl>
                                        <p:attrNameLst>
                                          <p:attrName>ppt_x</p:attrName>
                                        </p:attrNameLst>
                                      </p:cBhvr>
                                      <p:tavLst>
                                        <p:tav tm="0">
                                          <p:val>
                                            <p:strVal val="#ppt_x-1"/>
                                          </p:val>
                                        </p:tav>
                                        <p:tav tm="100000">
                                          <p:val>
                                            <p:strVal val="#ppt_x"/>
                                          </p:val>
                                        </p:tav>
                                      </p:tavLst>
                                    </p:anim>
                                  </p:childTnLst>
                                </p:cTn>
                              </p:par>
                              <p:par>
                                <p:cTn id="476" nodeType="withEffect" fill="hold" presetClass="entr" presetID="2" presetSubtype="8">
                                  <p:stCondLst>
                                    <p:cond delay="0"/>
                                  </p:stCondLst>
                                  <p:childTnLst>
                                    <p:set>
                                      <p:cBhvr>
                                        <p:cTn id="477" dur="1" fill="hold">
                                          <p:stCondLst>
                                            <p:cond delay="0"/>
                                          </p:stCondLst>
                                        </p:cTn>
                                        <p:tgtEl>
                                          <p:spTgt spid="465"/>
                                        </p:tgtEl>
                                        <p:attrNameLst>
                                          <p:attrName>style.visibility</p:attrName>
                                        </p:attrNameLst>
                                      </p:cBhvr>
                                      <p:to>
                                        <p:strVal val="visible"/>
                                      </p:to>
                                    </p:set>
                                    <p:anim calcmode="lin" valueType="num">
                                      <p:cBhvr additive="repl">
                                        <p:cTn id="478" dur="500"/>
                                        <p:tgtEl>
                                          <p:spTgt spid="465"/>
                                        </p:tgtEl>
                                        <p:attrNameLst>
                                          <p:attrName>ppt_x</p:attrName>
                                        </p:attrNameLst>
                                      </p:cBhvr>
                                      <p:tavLst>
                                        <p:tav tm="0">
                                          <p:val>
                                            <p:strVal val="#ppt_x-1"/>
                                          </p:val>
                                        </p:tav>
                                        <p:tav tm="100000">
                                          <p:val>
                                            <p:strVal val="#ppt_x"/>
                                          </p:val>
                                        </p:tav>
                                      </p:tavLst>
                                    </p:anim>
                                  </p:childTnLst>
                                </p:cTn>
                              </p:par>
                              <p:par>
                                <p:cTn id="479" nodeType="withEffect" fill="hold" presetClass="entr" presetID="2" presetSubtype="8">
                                  <p:stCondLst>
                                    <p:cond delay="0"/>
                                  </p:stCondLst>
                                  <p:childTnLst>
                                    <p:set>
                                      <p:cBhvr>
                                        <p:cTn id="480" dur="1" fill="hold">
                                          <p:stCondLst>
                                            <p:cond delay="0"/>
                                          </p:stCondLst>
                                        </p:cTn>
                                        <p:tgtEl>
                                          <p:spTgt spid="466"/>
                                        </p:tgtEl>
                                        <p:attrNameLst>
                                          <p:attrName>style.visibility</p:attrName>
                                        </p:attrNameLst>
                                      </p:cBhvr>
                                      <p:to>
                                        <p:strVal val="visible"/>
                                      </p:to>
                                    </p:set>
                                    <p:anim calcmode="lin" valueType="num">
                                      <p:cBhvr additive="repl">
                                        <p:cTn id="481" dur="500"/>
                                        <p:tgtEl>
                                          <p:spTgt spid="466"/>
                                        </p:tgtEl>
                                        <p:attrNameLst>
                                          <p:attrName>ppt_x</p:attrName>
                                        </p:attrNameLst>
                                      </p:cBhvr>
                                      <p:tavLst>
                                        <p:tav tm="0">
                                          <p:val>
                                            <p:strVal val="#ppt_x-1"/>
                                          </p:val>
                                        </p:tav>
                                        <p:tav tm="100000">
                                          <p:val>
                                            <p:strVal val="#ppt_x"/>
                                          </p:val>
                                        </p:tav>
                                      </p:tavLst>
                                    </p:anim>
                                  </p:childTnLst>
                                </p:cTn>
                              </p:par>
                            </p:childTnLst>
                          </p:cTn>
                        </p:par>
                        <p:par>
                          <p:cTn id="482" fill="hold">
                            <p:stCondLst>
                              <p:cond delay="3000"/>
                            </p:stCondLst>
                            <p:childTnLst>
                              <p:par>
                                <p:cTn id="483" nodeType="afterEffect" fill="hold" presetClass="entr" presetID="10">
                                  <p:stCondLst>
                                    <p:cond delay="0"/>
                                  </p:stCondLst>
                                  <p:childTnLst>
                                    <p:set>
                                      <p:cBhvr>
                                        <p:cTn id="484" dur="1" fill="hold">
                                          <p:stCondLst>
                                            <p:cond delay="0"/>
                                          </p:stCondLst>
                                        </p:cTn>
                                        <p:tgtEl>
                                          <p:spTgt spid="472">
                                            <p:txEl>
                                              <p:pRg st="0" end="5"/>
                                            </p:txEl>
                                          </p:spTgt>
                                        </p:tgtEl>
                                        <p:attrNameLst>
                                          <p:attrName>style.visibility</p:attrName>
                                        </p:attrNameLst>
                                      </p:cBhvr>
                                      <p:to>
                                        <p:strVal val="visible"/>
                                      </p:to>
                                    </p:set>
                                    <p:animEffect filter="fade" transition="in">
                                      <p:cBhvr additive="repl">
                                        <p:cTn id="485" dur="500"/>
                                        <p:tgtEl>
                                          <p:spTgt spid="472">
                                            <p:txEl>
                                              <p:pRg st="0" end="5"/>
                                            </p:txEl>
                                          </p:spTgt>
                                        </p:tgtEl>
                                      </p:cBhvr>
                                    </p:animEffect>
                                  </p:childTnLst>
                                </p:cTn>
                              </p:par>
                            </p:childTnLst>
                          </p:cTn>
                        </p:par>
                        <p:par>
                          <p:cTn id="486" fill="hold">
                            <p:stCondLst>
                              <p:cond delay="3500"/>
                            </p:stCondLst>
                            <p:childTnLst>
                              <p:par>
                                <p:cTn id="487" nodeType="afterEffect" fill="hold" presetClass="entr" presetID="10">
                                  <p:stCondLst>
                                    <p:cond delay="0"/>
                                  </p:stCondLst>
                                  <p:childTnLst>
                                    <p:set>
                                      <p:cBhvr>
                                        <p:cTn id="488" dur="1" fill="hold">
                                          <p:stCondLst>
                                            <p:cond delay="0"/>
                                          </p:stCondLst>
                                        </p:cTn>
                                        <p:tgtEl>
                                          <p:spTgt spid="478"/>
                                        </p:tgtEl>
                                        <p:attrNameLst>
                                          <p:attrName>style.visibility</p:attrName>
                                        </p:attrNameLst>
                                      </p:cBhvr>
                                      <p:to>
                                        <p:strVal val="visible"/>
                                      </p:to>
                                    </p:set>
                                    <p:animEffect filter="fade" transition="in">
                                      <p:cBhvr additive="repl">
                                        <p:cTn id="489" dur="500"/>
                                        <p:tgtEl>
                                          <p:spTgt spid="4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480"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81" name="CustomShape 3"/>
          <p:cNvSpPr/>
          <p:nvPr/>
        </p:nvSpPr>
        <p:spPr>
          <a:xfrm>
            <a:off x="-5760" y="5326200"/>
            <a:ext cx="9149400" cy="271080"/>
          </a:xfrm>
          <a:prstGeom prst="rect">
            <a:avLst/>
          </a:prstGeom>
          <a:noFill/>
          <a:ln>
            <a:noFill/>
          </a:ln>
        </p:spPr>
        <p:style>
          <a:lnRef idx="0"/>
          <a:fillRef idx="0"/>
          <a:effectRef idx="0"/>
          <a:fontRef idx="minor"/>
        </p:style>
      </p:sp>
      <p:graphicFrame>
        <p:nvGraphicFramePr>
          <p:cNvPr id="482" name="Table 4"/>
          <p:cNvGraphicFramePr/>
          <p:nvPr/>
        </p:nvGraphicFramePr>
        <p:xfrm>
          <a:off x="1215720" y="1203480"/>
          <a:ext cx="6706800" cy="1247040"/>
        </p:xfrm>
        <a:graphic>
          <a:graphicData uri="http://schemas.openxmlformats.org/drawingml/2006/table">
            <a:tbl>
              <a:tblPr/>
              <a:tblGrid>
                <a:gridCol w="950040"/>
                <a:gridCol w="1526040"/>
                <a:gridCol w="2685600"/>
                <a:gridCol w="1545120"/>
              </a:tblGrid>
              <a:tr h="406800">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迭代</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任务描述</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成果</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r>
              <a:tr h="840600">
                <a:tc>
                  <a:txBody>
                    <a:bodyPr lIns="66600" rIns="66600" tIns="66600" bIns="66600"/>
                    <a:p>
                      <a:pPr algn="ctr">
                        <a:lnSpc>
                          <a:spcPct val="300000"/>
                        </a:lnSpc>
                      </a:pPr>
                      <a:r>
                        <a:rPr b="0" lang="en-US" sz="1000" spc="-1" strike="noStrike">
                          <a:solidFill>
                            <a:srgbClr val="000000"/>
                          </a:solidFill>
                          <a:uFill>
                            <a:solidFill>
                              <a:srgbClr val="ffffff"/>
                            </a:solidFill>
                          </a:uFill>
                          <a:latin typeface="Arial"/>
                          <a:ea typeface="Arial"/>
                        </a:rPr>
                        <a:t>精化阶段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架构迭代，建立软件架构的基线。</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6</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5</a:t>
                      </a:r>
                      <a:r>
                        <a:rPr b="0" lang="en-US" sz="1000" spc="-1" strike="noStrike">
                          <a:solidFill>
                            <a:srgbClr val="000000"/>
                          </a:solidFill>
                          <a:uFill>
                            <a:solidFill>
                              <a:srgbClr val="ffffff"/>
                            </a:solidFill>
                          </a:uFill>
                          <a:latin typeface="Arial"/>
                          <a:ea typeface="Arial"/>
                        </a:rPr>
                        <a:t>日</a:t>
                      </a:r>
                      <a:r>
                        <a:rPr b="0" lang="en-US" sz="1000" spc="-1" strike="noStrike">
                          <a:solidFill>
                            <a:srgbClr val="000000"/>
                          </a:solidFill>
                          <a:uFill>
                            <a:solidFill>
                              <a:srgbClr val="ffffff"/>
                            </a:solidFill>
                          </a:uFill>
                          <a:latin typeface="Arial"/>
                          <a:ea typeface="Arial"/>
                        </a:rPr>
                        <a:t>~6</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28</a:t>
                      </a:r>
                      <a:r>
                        <a:rPr b="0" lang="en-US" sz="1000" spc="-1" strike="noStrike">
                          <a:solidFill>
                            <a:srgbClr val="000000"/>
                          </a:solidFill>
                          <a:uFill>
                            <a:solidFill>
                              <a:srgbClr val="ffffff"/>
                            </a:solidFill>
                          </a:uFill>
                          <a:latin typeface="Arial"/>
                          <a:ea typeface="Arial"/>
                        </a:rPr>
                        <a:t>日</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）学习本项目开发所需要用到的</a:t>
                      </a:r>
                      <a:r>
                        <a:rPr b="0" lang="en-US" sz="1000" spc="-1" strike="noStrike">
                          <a:solidFill>
                            <a:srgbClr val="000000"/>
                          </a:solidFill>
                          <a:uFill>
                            <a:solidFill>
                              <a:srgbClr val="ffffff"/>
                            </a:solidFill>
                          </a:uFill>
                          <a:latin typeface="Times New Roman"/>
                          <a:ea typeface="宋体"/>
                        </a:rPr>
                        <a:t>AngularJS</a:t>
                      </a: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Spring</a:t>
                      </a: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JavaScript</a:t>
                      </a: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Typescript</a:t>
                      </a:r>
                      <a:r>
                        <a:rPr b="0" lang="en-US" sz="1000" spc="-1" strike="noStrike">
                          <a:solidFill>
                            <a:srgbClr val="000000"/>
                          </a:solidFill>
                          <a:uFill>
                            <a:solidFill>
                              <a:srgbClr val="ffffff"/>
                            </a:solidFill>
                          </a:uFill>
                          <a:latin typeface="Times New Roman"/>
                          <a:ea typeface="宋体"/>
                        </a:rPr>
                        <a:t>等技术以解决技术风险。</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）搭建项目开发环境。</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3</a:t>
                      </a:r>
                      <a:r>
                        <a:rPr b="0" lang="en-US" sz="1000" spc="-1" strike="noStrike">
                          <a:solidFill>
                            <a:srgbClr val="000000"/>
                          </a:solidFill>
                          <a:uFill>
                            <a:solidFill>
                              <a:srgbClr val="ffffff"/>
                            </a:solidFill>
                          </a:uFill>
                          <a:latin typeface="Times New Roman"/>
                          <a:ea typeface="宋体"/>
                        </a:rPr>
                        <a:t>）根据需求文档建立在线问卷调查网的架构原型。</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）架构原型</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）解决技术风险</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Tree>
  </p:cSld>
  <p:transition spd="med">
    <p:fade/>
  </p:transition>
  <p:timing>
    <p:tnLst>
      <p:par>
        <p:cTn id="490" dur="indefinite" restart="never" nodeType="tmRoot">
          <p:childTnLst>
            <p:seq>
              <p:cTn id="491" dur="indefinite" nodeType="mainSeq">
                <p:childTnLst>
                  <p:par>
                    <p:cTn id="492" fill="hold">
                      <p:stCondLst>
                        <p:cond delay="0"/>
                      </p:stCondLst>
                      <p:childTnLst>
                        <p:par>
                          <p:cTn id="493" fill="hold">
                            <p:stCondLst>
                              <p:cond delay="0"/>
                            </p:stCondLst>
                            <p:childTnLst>
                              <p:par>
                                <p:cTn id="494" nodeType="withEffect" fill="hold" presetClass="entr" presetID="10">
                                  <p:stCondLst>
                                    <p:cond delay="0"/>
                                  </p:stCondLst>
                                  <p:childTnLst>
                                    <p:set>
                                      <p:cBhvr>
                                        <p:cTn id="495" dur="1" fill="hold">
                                          <p:stCondLst>
                                            <p:cond delay="0"/>
                                          </p:stCondLst>
                                        </p:cTn>
                                        <p:tgtEl>
                                          <p:spTgt spid="479"/>
                                        </p:tgtEl>
                                        <p:attrNameLst>
                                          <p:attrName>style.visibility</p:attrName>
                                        </p:attrNameLst>
                                      </p:cBhvr>
                                      <p:to>
                                        <p:strVal val="visible"/>
                                      </p:to>
                                    </p:set>
                                    <p:animEffect filter="fade" transition="in">
                                      <p:cBhvr additive="repl">
                                        <p:cTn id="496" dur="500"/>
                                        <p:tgtEl>
                                          <p:spTgt spid="479"/>
                                        </p:tgtEl>
                                      </p:cBhvr>
                                    </p:animEffect>
                                  </p:childTnLst>
                                </p:cTn>
                              </p:par>
                            </p:childTnLst>
                          </p:cTn>
                        </p:par>
                        <p:par>
                          <p:cTn id="497" fill="hold">
                            <p:stCondLst>
                              <p:cond delay="500"/>
                            </p:stCondLst>
                            <p:childTnLst>
                              <p:par>
                                <p:cTn id="498" nodeType="afterEffect" fill="hold" presetClass="entr" presetID="10">
                                  <p:stCondLst>
                                    <p:cond delay="0"/>
                                  </p:stCondLst>
                                  <p:childTnLst>
                                    <p:set>
                                      <p:cBhvr>
                                        <p:cTn id="499" dur="1" fill="hold">
                                          <p:stCondLst>
                                            <p:cond delay="0"/>
                                          </p:stCondLst>
                                        </p:cTn>
                                        <p:tgtEl>
                                          <p:spTgt spid="480"/>
                                        </p:tgtEl>
                                        <p:attrNameLst>
                                          <p:attrName>style.visibility</p:attrName>
                                        </p:attrNameLst>
                                      </p:cBhvr>
                                      <p:to>
                                        <p:strVal val="visible"/>
                                      </p:to>
                                    </p:set>
                                    <p:animEffect filter="fade" transition="in">
                                      <p:cBhvr additive="repl">
                                        <p:cTn id="500" dur="500"/>
                                        <p:tgtEl>
                                          <p:spTgt spid="480"/>
                                        </p:tgtEl>
                                      </p:cBhvr>
                                    </p:animEffect>
                                  </p:childTnLst>
                                </p:cTn>
                              </p:par>
                            </p:childTnLst>
                          </p:cTn>
                        </p:par>
                        <p:par>
                          <p:cTn id="501" fill="hold">
                            <p:stCondLst>
                              <p:cond delay="1000"/>
                            </p:stCondLst>
                            <p:childTnLst>
                              <p:par>
                                <p:cTn id="502" nodeType="afterEffect" fill="hold" presetClass="entr" presetID="10">
                                  <p:stCondLst>
                                    <p:cond delay="0"/>
                                  </p:stCondLst>
                                  <p:childTnLst>
                                    <p:set>
                                      <p:cBhvr>
                                        <p:cTn id="503" dur="1" fill="hold">
                                          <p:stCondLst>
                                            <p:cond delay="0"/>
                                          </p:stCondLst>
                                        </p:cTn>
                                        <p:tgtEl>
                                          <p:spTgt spid="481"/>
                                        </p:tgtEl>
                                        <p:attrNameLst>
                                          <p:attrName>style.visibility</p:attrName>
                                        </p:attrNameLst>
                                      </p:cBhvr>
                                      <p:to>
                                        <p:strVal val="visible"/>
                                      </p:to>
                                    </p:set>
                                    <p:animEffect filter="fade" transition="in">
                                      <p:cBhvr additive="repl">
                                        <p:cTn id="504" dur="500"/>
                                        <p:tgtEl>
                                          <p:spTgt spid="4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484"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85" name="CustomShape 3"/>
          <p:cNvSpPr/>
          <p:nvPr/>
        </p:nvSpPr>
        <p:spPr>
          <a:xfrm>
            <a:off x="-5760" y="5326200"/>
            <a:ext cx="9149400" cy="271080"/>
          </a:xfrm>
          <a:prstGeom prst="rect">
            <a:avLst/>
          </a:prstGeom>
          <a:noFill/>
          <a:ln>
            <a:noFill/>
          </a:ln>
        </p:spPr>
        <p:style>
          <a:lnRef idx="0"/>
          <a:fillRef idx="0"/>
          <a:effectRef idx="0"/>
          <a:fontRef idx="minor"/>
        </p:style>
      </p:sp>
      <p:graphicFrame>
        <p:nvGraphicFramePr>
          <p:cNvPr id="486" name="Table 4"/>
          <p:cNvGraphicFramePr/>
          <p:nvPr/>
        </p:nvGraphicFramePr>
        <p:xfrm>
          <a:off x="1215720" y="1610280"/>
          <a:ext cx="6706800" cy="2088000"/>
        </p:xfrm>
        <a:graphic>
          <a:graphicData uri="http://schemas.openxmlformats.org/drawingml/2006/table">
            <a:tbl>
              <a:tblPr/>
              <a:tblGrid>
                <a:gridCol w="950040"/>
                <a:gridCol w="1526040"/>
                <a:gridCol w="2685600"/>
                <a:gridCol w="1545120"/>
              </a:tblGrid>
              <a:tr h="695880">
                <a:tc>
                  <a:txBody>
                    <a:bodyPr lIns="66600" rIns="66600" tIns="66600" bIns="66600"/>
                    <a:p>
                      <a:pPr algn="ctr">
                        <a:lnSpc>
                          <a:spcPct val="300000"/>
                        </a:lnSpc>
                      </a:pPr>
                      <a:r>
                        <a:rPr b="0" lang="en-US" sz="1000" spc="-1" strike="noStrike">
                          <a:solidFill>
                            <a:srgbClr val="000000"/>
                          </a:solidFill>
                          <a:uFill>
                            <a:solidFill>
                              <a:srgbClr val="ffffff"/>
                            </a:solidFill>
                          </a:uFill>
                          <a:latin typeface="Arial"/>
                          <a:ea typeface="Arial"/>
                        </a:rPr>
                        <a:t>构建阶段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开发迭代，进行产品</a:t>
                      </a:r>
                      <a:r>
                        <a:rPr b="0" lang="en-US" sz="1000" spc="-1" strike="noStrike">
                          <a:solidFill>
                            <a:srgbClr val="000000"/>
                          </a:solidFill>
                          <a:uFill>
                            <a:solidFill>
                              <a:srgbClr val="ffffff"/>
                            </a:solidFill>
                          </a:uFill>
                          <a:latin typeface="Arial"/>
                          <a:ea typeface="Arial"/>
                        </a:rPr>
                        <a:t>V1</a:t>
                      </a:r>
                      <a:r>
                        <a:rPr b="0" lang="en-US" sz="1000" spc="-1" strike="noStrike">
                          <a:solidFill>
                            <a:srgbClr val="000000"/>
                          </a:solidFill>
                          <a:uFill>
                            <a:solidFill>
                              <a:srgbClr val="ffffff"/>
                            </a:solidFill>
                          </a:uFill>
                          <a:latin typeface="Arial"/>
                          <a:ea typeface="Arial"/>
                        </a:rPr>
                        <a:t>初步的开发。</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6</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29</a:t>
                      </a:r>
                      <a:r>
                        <a:rPr b="0" lang="en-US" sz="1000" spc="-1" strike="noStrike">
                          <a:solidFill>
                            <a:srgbClr val="000000"/>
                          </a:solidFill>
                          <a:uFill>
                            <a:solidFill>
                              <a:srgbClr val="ffffff"/>
                            </a:solidFill>
                          </a:uFill>
                          <a:latin typeface="Arial"/>
                          <a:ea typeface="Arial"/>
                        </a:rPr>
                        <a:t>日</a:t>
                      </a:r>
                      <a:r>
                        <a:rPr b="0" lang="en-US" sz="1000" spc="-1" strike="noStrike">
                          <a:solidFill>
                            <a:srgbClr val="000000"/>
                          </a:solidFill>
                          <a:uFill>
                            <a:solidFill>
                              <a:srgbClr val="ffffff"/>
                            </a:solidFill>
                          </a:uFill>
                          <a:latin typeface="Arial"/>
                          <a:ea typeface="Arial"/>
                        </a:rPr>
                        <a:t>~7</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9</a:t>
                      </a:r>
                      <a:r>
                        <a:rPr b="0" lang="en-US" sz="1000" spc="-1" strike="noStrike">
                          <a:solidFill>
                            <a:srgbClr val="000000"/>
                          </a:solidFill>
                          <a:uFill>
                            <a:solidFill>
                              <a:srgbClr val="ffffff"/>
                            </a:solidFill>
                          </a:uFill>
                          <a:latin typeface="Arial"/>
                          <a:ea typeface="Arial"/>
                        </a:rPr>
                        <a:t>日</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）完成优先级为高的需求的实现。</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）测试代码，排除</a:t>
                      </a:r>
                      <a:r>
                        <a:rPr b="0" lang="en-US" sz="1000" spc="-1" strike="noStrike">
                          <a:solidFill>
                            <a:srgbClr val="000000"/>
                          </a:solidFill>
                          <a:uFill>
                            <a:solidFill>
                              <a:srgbClr val="ffffff"/>
                            </a:solidFill>
                          </a:uFill>
                          <a:latin typeface="Times New Roman"/>
                          <a:ea typeface="宋体"/>
                        </a:rPr>
                        <a:t>BUG</a:t>
                      </a:r>
                      <a:r>
                        <a:rPr b="0" lang="en-US" sz="1000" spc="-1" strike="noStrike">
                          <a:solidFill>
                            <a:srgbClr val="000000"/>
                          </a:solidFill>
                          <a:uFill>
                            <a:solidFill>
                              <a:srgbClr val="ffffff"/>
                            </a:solidFill>
                          </a:uFill>
                          <a:latin typeface="Times New Roman"/>
                          <a:ea typeface="宋体"/>
                        </a:rPr>
                        <a:t>。</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3</a:t>
                      </a:r>
                      <a:r>
                        <a:rPr b="0" lang="en-US" sz="1000" spc="-1" strike="noStrike">
                          <a:solidFill>
                            <a:srgbClr val="000000"/>
                          </a:solidFill>
                          <a:uFill>
                            <a:solidFill>
                              <a:srgbClr val="ffffff"/>
                            </a:solidFill>
                          </a:uFill>
                          <a:latin typeface="Times New Roman"/>
                          <a:ea typeface="宋体"/>
                        </a:rPr>
                        <a:t>）向客户提供</a:t>
                      </a:r>
                      <a:r>
                        <a:rPr b="0" lang="en-US" sz="1000" spc="-1" strike="noStrike">
                          <a:solidFill>
                            <a:srgbClr val="000000"/>
                          </a:solidFill>
                          <a:uFill>
                            <a:solidFill>
                              <a:srgbClr val="ffffff"/>
                            </a:solidFill>
                          </a:uFill>
                          <a:latin typeface="Times New Roman"/>
                          <a:ea typeface="宋体"/>
                        </a:rPr>
                        <a:t>V1</a:t>
                      </a:r>
                      <a:r>
                        <a:rPr b="0" lang="en-US" sz="1000" spc="-1" strike="noStrike">
                          <a:solidFill>
                            <a:srgbClr val="000000"/>
                          </a:solidFill>
                          <a:uFill>
                            <a:solidFill>
                              <a:srgbClr val="ffffff"/>
                            </a:solidFill>
                          </a:uFill>
                          <a:latin typeface="Times New Roman"/>
                          <a:ea typeface="宋体"/>
                        </a:rPr>
                        <a:t>版本。</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1</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V1</a:t>
                      </a:r>
                      <a:r>
                        <a:rPr b="0" lang="en-US" sz="1000" spc="-1" strike="noStrike">
                          <a:solidFill>
                            <a:srgbClr val="000000"/>
                          </a:solidFill>
                          <a:uFill>
                            <a:solidFill>
                              <a:srgbClr val="ffffff"/>
                            </a:solidFill>
                          </a:uFill>
                          <a:latin typeface="Arial"/>
                          <a:ea typeface="Arial"/>
                        </a:rPr>
                        <a:t>版本完成</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2</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V1</a:t>
                      </a:r>
                      <a:r>
                        <a:rPr b="0" lang="en-US" sz="1000" spc="-1" strike="noStrike">
                          <a:solidFill>
                            <a:srgbClr val="000000"/>
                          </a:solidFill>
                          <a:uFill>
                            <a:solidFill>
                              <a:srgbClr val="ffffff"/>
                            </a:solidFill>
                          </a:uFill>
                          <a:latin typeface="Arial"/>
                          <a:ea typeface="Arial"/>
                        </a:rPr>
                        <a:t>代码移交</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695880">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 </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开发迭代，进行产品</a:t>
                      </a:r>
                      <a:r>
                        <a:rPr b="0" lang="en-US" sz="1000" spc="-1" strike="noStrike">
                          <a:solidFill>
                            <a:srgbClr val="000000"/>
                          </a:solidFill>
                          <a:uFill>
                            <a:solidFill>
                              <a:srgbClr val="ffffff"/>
                            </a:solidFill>
                          </a:uFill>
                          <a:latin typeface="Arial"/>
                          <a:ea typeface="Arial"/>
                        </a:rPr>
                        <a:t>V2</a:t>
                      </a:r>
                      <a:r>
                        <a:rPr b="0" lang="en-US" sz="1000" spc="-1" strike="noStrike">
                          <a:solidFill>
                            <a:srgbClr val="000000"/>
                          </a:solidFill>
                          <a:uFill>
                            <a:solidFill>
                              <a:srgbClr val="ffffff"/>
                            </a:solidFill>
                          </a:uFill>
                          <a:latin typeface="Arial"/>
                          <a:ea typeface="Arial"/>
                        </a:rPr>
                        <a:t>的开发。</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7</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10</a:t>
                      </a:r>
                      <a:r>
                        <a:rPr b="0" lang="en-US" sz="1000" spc="-1" strike="noStrike">
                          <a:solidFill>
                            <a:srgbClr val="000000"/>
                          </a:solidFill>
                          <a:uFill>
                            <a:solidFill>
                              <a:srgbClr val="ffffff"/>
                            </a:solidFill>
                          </a:uFill>
                          <a:latin typeface="Arial"/>
                          <a:ea typeface="Arial"/>
                        </a:rPr>
                        <a:t>日</a:t>
                      </a:r>
                      <a:r>
                        <a:rPr b="0" lang="en-US" sz="1000" spc="-1" strike="noStrike">
                          <a:solidFill>
                            <a:srgbClr val="000000"/>
                          </a:solidFill>
                          <a:uFill>
                            <a:solidFill>
                              <a:srgbClr val="ffffff"/>
                            </a:solidFill>
                          </a:uFill>
                          <a:latin typeface="Arial"/>
                          <a:ea typeface="Arial"/>
                        </a:rPr>
                        <a:t>~7</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21</a:t>
                      </a:r>
                      <a:r>
                        <a:rPr b="0" lang="en-US" sz="1000" spc="-1" strike="noStrike">
                          <a:solidFill>
                            <a:srgbClr val="000000"/>
                          </a:solidFill>
                          <a:uFill>
                            <a:solidFill>
                              <a:srgbClr val="ffffff"/>
                            </a:solidFill>
                          </a:uFill>
                          <a:latin typeface="Arial"/>
                          <a:ea typeface="Arial"/>
                        </a:rPr>
                        <a:t>日</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）完成优先级为中的需求的实现。</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）测试代码，排除</a:t>
                      </a:r>
                      <a:r>
                        <a:rPr b="0" lang="en-US" sz="1000" spc="-1" strike="noStrike">
                          <a:solidFill>
                            <a:srgbClr val="000000"/>
                          </a:solidFill>
                          <a:uFill>
                            <a:solidFill>
                              <a:srgbClr val="ffffff"/>
                            </a:solidFill>
                          </a:uFill>
                          <a:latin typeface="Times New Roman"/>
                          <a:ea typeface="宋体"/>
                        </a:rPr>
                        <a:t>BUG</a:t>
                      </a:r>
                      <a:r>
                        <a:rPr b="0" lang="en-US" sz="1000" spc="-1" strike="noStrike">
                          <a:solidFill>
                            <a:srgbClr val="000000"/>
                          </a:solidFill>
                          <a:uFill>
                            <a:solidFill>
                              <a:srgbClr val="ffffff"/>
                            </a:solidFill>
                          </a:uFill>
                          <a:latin typeface="Times New Roman"/>
                          <a:ea typeface="宋体"/>
                        </a:rPr>
                        <a:t>。</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3</a:t>
                      </a:r>
                      <a:r>
                        <a:rPr b="0" lang="en-US" sz="1000" spc="-1" strike="noStrike">
                          <a:solidFill>
                            <a:srgbClr val="000000"/>
                          </a:solidFill>
                          <a:uFill>
                            <a:solidFill>
                              <a:srgbClr val="ffffff"/>
                            </a:solidFill>
                          </a:uFill>
                          <a:latin typeface="Times New Roman"/>
                          <a:ea typeface="宋体"/>
                        </a:rPr>
                        <a:t>）改进</a:t>
                      </a:r>
                      <a:r>
                        <a:rPr b="0" lang="en-US" sz="1000" spc="-1" strike="noStrike">
                          <a:solidFill>
                            <a:srgbClr val="000000"/>
                          </a:solidFill>
                          <a:uFill>
                            <a:solidFill>
                              <a:srgbClr val="ffffff"/>
                            </a:solidFill>
                          </a:uFill>
                          <a:latin typeface="Times New Roman"/>
                          <a:ea typeface="宋体"/>
                        </a:rPr>
                        <a:t>V1</a:t>
                      </a:r>
                      <a:r>
                        <a:rPr b="0" lang="en-US" sz="1000" spc="-1" strike="noStrike">
                          <a:solidFill>
                            <a:srgbClr val="000000"/>
                          </a:solidFill>
                          <a:uFill>
                            <a:solidFill>
                              <a:srgbClr val="ffffff"/>
                            </a:solidFill>
                          </a:uFill>
                          <a:latin typeface="Times New Roman"/>
                          <a:ea typeface="宋体"/>
                        </a:rPr>
                        <a:t>版本缺陷。</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4</a:t>
                      </a:r>
                      <a:r>
                        <a:rPr b="0" lang="en-US" sz="1000" spc="-1" strike="noStrike">
                          <a:solidFill>
                            <a:srgbClr val="000000"/>
                          </a:solidFill>
                          <a:uFill>
                            <a:solidFill>
                              <a:srgbClr val="ffffff"/>
                            </a:solidFill>
                          </a:uFill>
                          <a:latin typeface="Times New Roman"/>
                          <a:ea typeface="宋体"/>
                        </a:rPr>
                        <a:t>）向客户提供</a:t>
                      </a:r>
                      <a:r>
                        <a:rPr b="0" lang="en-US" sz="1000" spc="-1" strike="noStrike">
                          <a:solidFill>
                            <a:srgbClr val="000000"/>
                          </a:solidFill>
                          <a:uFill>
                            <a:solidFill>
                              <a:srgbClr val="ffffff"/>
                            </a:solidFill>
                          </a:uFill>
                          <a:latin typeface="Times New Roman"/>
                          <a:ea typeface="宋体"/>
                        </a:rPr>
                        <a:t>V2</a:t>
                      </a:r>
                      <a:r>
                        <a:rPr b="0" lang="en-US" sz="1000" spc="-1" strike="noStrike">
                          <a:solidFill>
                            <a:srgbClr val="000000"/>
                          </a:solidFill>
                          <a:uFill>
                            <a:solidFill>
                              <a:srgbClr val="ffffff"/>
                            </a:solidFill>
                          </a:uFill>
                          <a:latin typeface="Times New Roman"/>
                          <a:ea typeface="宋体"/>
                        </a:rPr>
                        <a:t>版本。</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1</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V2</a:t>
                      </a:r>
                      <a:r>
                        <a:rPr b="0" lang="en-US" sz="1000" spc="-1" strike="noStrike">
                          <a:solidFill>
                            <a:srgbClr val="000000"/>
                          </a:solidFill>
                          <a:uFill>
                            <a:solidFill>
                              <a:srgbClr val="ffffff"/>
                            </a:solidFill>
                          </a:uFill>
                          <a:latin typeface="Arial"/>
                          <a:ea typeface="Arial"/>
                        </a:rPr>
                        <a:t>版本完成</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2</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V2</a:t>
                      </a:r>
                      <a:r>
                        <a:rPr b="0" lang="en-US" sz="1000" spc="-1" strike="noStrike">
                          <a:solidFill>
                            <a:srgbClr val="000000"/>
                          </a:solidFill>
                          <a:uFill>
                            <a:solidFill>
                              <a:srgbClr val="ffffff"/>
                            </a:solidFill>
                          </a:uFill>
                          <a:latin typeface="Arial"/>
                          <a:ea typeface="Arial"/>
                        </a:rPr>
                        <a:t>代码移交</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696240">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 </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开发迭代，进行产品</a:t>
                      </a:r>
                      <a:r>
                        <a:rPr b="0" lang="en-US" sz="1000" spc="-1" strike="noStrike">
                          <a:solidFill>
                            <a:srgbClr val="000000"/>
                          </a:solidFill>
                          <a:uFill>
                            <a:solidFill>
                              <a:srgbClr val="ffffff"/>
                            </a:solidFill>
                          </a:uFill>
                          <a:latin typeface="Arial"/>
                          <a:ea typeface="Arial"/>
                        </a:rPr>
                        <a:t>V3</a:t>
                      </a:r>
                      <a:r>
                        <a:rPr b="0" lang="en-US" sz="1000" spc="-1" strike="noStrike">
                          <a:solidFill>
                            <a:srgbClr val="000000"/>
                          </a:solidFill>
                          <a:uFill>
                            <a:solidFill>
                              <a:srgbClr val="ffffff"/>
                            </a:solidFill>
                          </a:uFill>
                          <a:latin typeface="Arial"/>
                          <a:ea typeface="Arial"/>
                        </a:rPr>
                        <a:t>的开发。</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7</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22</a:t>
                      </a:r>
                      <a:r>
                        <a:rPr b="0" lang="en-US" sz="1000" spc="-1" strike="noStrike">
                          <a:solidFill>
                            <a:srgbClr val="000000"/>
                          </a:solidFill>
                          <a:uFill>
                            <a:solidFill>
                              <a:srgbClr val="ffffff"/>
                            </a:solidFill>
                          </a:uFill>
                          <a:latin typeface="Arial"/>
                          <a:ea typeface="Arial"/>
                        </a:rPr>
                        <a:t>日</a:t>
                      </a:r>
                      <a:r>
                        <a:rPr b="0" lang="en-US" sz="1000" spc="-1" strike="noStrike">
                          <a:solidFill>
                            <a:srgbClr val="000000"/>
                          </a:solidFill>
                          <a:uFill>
                            <a:solidFill>
                              <a:srgbClr val="ffffff"/>
                            </a:solidFill>
                          </a:uFill>
                          <a:latin typeface="Arial"/>
                          <a:ea typeface="Arial"/>
                        </a:rPr>
                        <a:t>~8</a:t>
                      </a:r>
                      <a:r>
                        <a:rPr b="0" lang="en-US" sz="1000" spc="-1" strike="noStrike">
                          <a:solidFill>
                            <a:srgbClr val="000000"/>
                          </a:solidFill>
                          <a:uFill>
                            <a:solidFill>
                              <a:srgbClr val="ffffff"/>
                            </a:solidFill>
                          </a:uFill>
                          <a:latin typeface="Arial"/>
                          <a:ea typeface="Arial"/>
                        </a:rPr>
                        <a:t>月</a:t>
                      </a:r>
                      <a:r>
                        <a:rPr b="0" lang="en-US" sz="1000" spc="-1" strike="noStrike">
                          <a:solidFill>
                            <a:srgbClr val="000000"/>
                          </a:solidFill>
                          <a:uFill>
                            <a:solidFill>
                              <a:srgbClr val="ffffff"/>
                            </a:solidFill>
                          </a:uFill>
                          <a:latin typeface="Arial"/>
                          <a:ea typeface="Arial"/>
                        </a:rPr>
                        <a:t>11</a:t>
                      </a:r>
                      <a:r>
                        <a:rPr b="0" lang="en-US" sz="1000" spc="-1" strike="noStrike">
                          <a:solidFill>
                            <a:srgbClr val="000000"/>
                          </a:solidFill>
                          <a:uFill>
                            <a:solidFill>
                              <a:srgbClr val="ffffff"/>
                            </a:solidFill>
                          </a:uFill>
                          <a:latin typeface="Arial"/>
                          <a:ea typeface="Arial"/>
                        </a:rPr>
                        <a:t>日</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）完成优先级为低的需求的实现。</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）测试代码，排除</a:t>
                      </a:r>
                      <a:r>
                        <a:rPr b="0" lang="en-US" sz="1000" spc="-1" strike="noStrike">
                          <a:solidFill>
                            <a:srgbClr val="000000"/>
                          </a:solidFill>
                          <a:uFill>
                            <a:solidFill>
                              <a:srgbClr val="ffffff"/>
                            </a:solidFill>
                          </a:uFill>
                          <a:latin typeface="Times New Roman"/>
                          <a:ea typeface="宋体"/>
                        </a:rPr>
                        <a:t>BUG</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3</a:t>
                      </a:r>
                      <a:r>
                        <a:rPr b="0" lang="en-US" sz="1000" spc="-1" strike="noStrike">
                          <a:solidFill>
                            <a:srgbClr val="000000"/>
                          </a:solidFill>
                          <a:uFill>
                            <a:solidFill>
                              <a:srgbClr val="ffffff"/>
                            </a:solidFill>
                          </a:uFill>
                          <a:latin typeface="Times New Roman"/>
                          <a:ea typeface="宋体"/>
                        </a:rPr>
                        <a:t>）改进</a:t>
                      </a:r>
                      <a:r>
                        <a:rPr b="0" lang="en-US" sz="1000" spc="-1" strike="noStrike">
                          <a:solidFill>
                            <a:srgbClr val="000000"/>
                          </a:solidFill>
                          <a:uFill>
                            <a:solidFill>
                              <a:srgbClr val="ffffff"/>
                            </a:solidFill>
                          </a:uFill>
                          <a:latin typeface="Times New Roman"/>
                          <a:ea typeface="宋体"/>
                        </a:rPr>
                        <a:t>V2</a:t>
                      </a:r>
                      <a:r>
                        <a:rPr b="0" lang="en-US" sz="1000" spc="-1" strike="noStrike">
                          <a:solidFill>
                            <a:srgbClr val="000000"/>
                          </a:solidFill>
                          <a:uFill>
                            <a:solidFill>
                              <a:srgbClr val="ffffff"/>
                            </a:solidFill>
                          </a:uFill>
                          <a:latin typeface="Times New Roman"/>
                          <a:ea typeface="宋体"/>
                        </a:rPr>
                        <a:t>版本缺陷。</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4</a:t>
                      </a:r>
                      <a:r>
                        <a:rPr b="0" lang="en-US" sz="1000" spc="-1" strike="noStrike">
                          <a:solidFill>
                            <a:srgbClr val="000000"/>
                          </a:solidFill>
                          <a:uFill>
                            <a:solidFill>
                              <a:srgbClr val="ffffff"/>
                            </a:solidFill>
                          </a:uFill>
                          <a:latin typeface="Times New Roman"/>
                          <a:ea typeface="宋体"/>
                        </a:rPr>
                        <a:t>）向客户提供</a:t>
                      </a:r>
                      <a:r>
                        <a:rPr b="0" lang="en-US" sz="1000" spc="-1" strike="noStrike">
                          <a:solidFill>
                            <a:srgbClr val="000000"/>
                          </a:solidFill>
                          <a:uFill>
                            <a:solidFill>
                              <a:srgbClr val="ffffff"/>
                            </a:solidFill>
                          </a:uFill>
                          <a:latin typeface="Times New Roman"/>
                          <a:ea typeface="宋体"/>
                        </a:rPr>
                        <a:t>V3</a:t>
                      </a:r>
                      <a:r>
                        <a:rPr b="0" lang="en-US" sz="1000" spc="-1" strike="noStrike">
                          <a:solidFill>
                            <a:srgbClr val="000000"/>
                          </a:solidFill>
                          <a:uFill>
                            <a:solidFill>
                              <a:srgbClr val="ffffff"/>
                            </a:solidFill>
                          </a:uFill>
                          <a:latin typeface="Times New Roman"/>
                          <a:ea typeface="宋体"/>
                        </a:rPr>
                        <a:t>版本</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1</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V3</a:t>
                      </a:r>
                      <a:r>
                        <a:rPr b="0" lang="en-US" sz="1000" spc="-1" strike="noStrike">
                          <a:solidFill>
                            <a:srgbClr val="000000"/>
                          </a:solidFill>
                          <a:uFill>
                            <a:solidFill>
                              <a:srgbClr val="ffffff"/>
                            </a:solidFill>
                          </a:uFill>
                          <a:latin typeface="Arial"/>
                          <a:ea typeface="Arial"/>
                        </a:rPr>
                        <a:t>版本完成</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2</a:t>
                      </a:r>
                      <a:r>
                        <a:rPr b="0" lang="en-US" sz="1000" spc="-1" strike="noStrike">
                          <a:solidFill>
                            <a:srgbClr val="000000"/>
                          </a:solidFill>
                          <a:uFill>
                            <a:solidFill>
                              <a:srgbClr val="ffffff"/>
                            </a:solidFill>
                          </a:uFill>
                          <a:latin typeface="Arial"/>
                          <a:ea typeface="Arial"/>
                        </a:rPr>
                        <a:t>）</a:t>
                      </a:r>
                      <a:r>
                        <a:rPr b="0" lang="en-US" sz="1000" spc="-1" strike="noStrike">
                          <a:solidFill>
                            <a:srgbClr val="000000"/>
                          </a:solidFill>
                          <a:uFill>
                            <a:solidFill>
                              <a:srgbClr val="ffffff"/>
                            </a:solidFill>
                          </a:uFill>
                          <a:latin typeface="Arial"/>
                          <a:ea typeface="Arial"/>
                        </a:rPr>
                        <a:t>V3</a:t>
                      </a:r>
                      <a:r>
                        <a:rPr b="0" lang="en-US" sz="1000" spc="-1" strike="noStrike">
                          <a:solidFill>
                            <a:srgbClr val="000000"/>
                          </a:solidFill>
                          <a:uFill>
                            <a:solidFill>
                              <a:srgbClr val="ffffff"/>
                            </a:solidFill>
                          </a:uFill>
                          <a:latin typeface="Arial"/>
                          <a:ea typeface="Arial"/>
                        </a:rPr>
                        <a:t>代码移交</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487" name="Table 5"/>
          <p:cNvGraphicFramePr/>
          <p:nvPr/>
        </p:nvGraphicFramePr>
        <p:xfrm>
          <a:off x="1215720" y="1203480"/>
          <a:ext cx="6706800" cy="406440"/>
        </p:xfrm>
        <a:graphic>
          <a:graphicData uri="http://schemas.openxmlformats.org/drawingml/2006/table">
            <a:tbl>
              <a:tblPr/>
              <a:tblGrid>
                <a:gridCol w="950040"/>
                <a:gridCol w="1526040"/>
                <a:gridCol w="2685600"/>
                <a:gridCol w="1545120"/>
              </a:tblGrid>
              <a:tr h="406800">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迭代</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任务描述</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成果</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r>
            </a:tbl>
          </a:graphicData>
        </a:graphic>
      </p:graphicFrame>
    </p:spTree>
  </p:cSld>
  <p:transition spd="med">
    <p:fade/>
  </p:transition>
  <p:timing>
    <p:tnLst>
      <p:par>
        <p:cTn id="505" dur="indefinite" restart="never" nodeType="tmRoot">
          <p:childTnLst>
            <p:seq>
              <p:cTn id="506" dur="indefinite" nodeType="mainSeq">
                <p:childTnLst>
                  <p:par>
                    <p:cTn id="507" fill="hold">
                      <p:stCondLst>
                        <p:cond delay="0"/>
                      </p:stCondLst>
                      <p:childTnLst>
                        <p:par>
                          <p:cTn id="508" fill="hold">
                            <p:stCondLst>
                              <p:cond delay="0"/>
                            </p:stCondLst>
                            <p:childTnLst>
                              <p:par>
                                <p:cTn id="509" nodeType="withEffect" fill="hold" presetClass="entr" presetID="10">
                                  <p:stCondLst>
                                    <p:cond delay="0"/>
                                  </p:stCondLst>
                                  <p:childTnLst>
                                    <p:set>
                                      <p:cBhvr>
                                        <p:cTn id="510" dur="1" fill="hold">
                                          <p:stCondLst>
                                            <p:cond delay="0"/>
                                          </p:stCondLst>
                                        </p:cTn>
                                        <p:tgtEl>
                                          <p:spTgt spid="483"/>
                                        </p:tgtEl>
                                        <p:attrNameLst>
                                          <p:attrName>style.visibility</p:attrName>
                                        </p:attrNameLst>
                                      </p:cBhvr>
                                      <p:to>
                                        <p:strVal val="visible"/>
                                      </p:to>
                                    </p:set>
                                    <p:animEffect filter="fade" transition="in">
                                      <p:cBhvr additive="repl">
                                        <p:cTn id="511" dur="500"/>
                                        <p:tgtEl>
                                          <p:spTgt spid="483"/>
                                        </p:tgtEl>
                                      </p:cBhvr>
                                    </p:animEffect>
                                  </p:childTnLst>
                                </p:cTn>
                              </p:par>
                            </p:childTnLst>
                          </p:cTn>
                        </p:par>
                        <p:par>
                          <p:cTn id="512" fill="hold">
                            <p:stCondLst>
                              <p:cond delay="500"/>
                            </p:stCondLst>
                            <p:childTnLst>
                              <p:par>
                                <p:cTn id="513" nodeType="afterEffect" fill="hold" presetClass="entr" presetID="10">
                                  <p:stCondLst>
                                    <p:cond delay="0"/>
                                  </p:stCondLst>
                                  <p:childTnLst>
                                    <p:set>
                                      <p:cBhvr>
                                        <p:cTn id="514" dur="1" fill="hold">
                                          <p:stCondLst>
                                            <p:cond delay="0"/>
                                          </p:stCondLst>
                                        </p:cTn>
                                        <p:tgtEl>
                                          <p:spTgt spid="484"/>
                                        </p:tgtEl>
                                        <p:attrNameLst>
                                          <p:attrName>style.visibility</p:attrName>
                                        </p:attrNameLst>
                                      </p:cBhvr>
                                      <p:to>
                                        <p:strVal val="visible"/>
                                      </p:to>
                                    </p:set>
                                    <p:animEffect filter="fade" transition="in">
                                      <p:cBhvr additive="repl">
                                        <p:cTn id="515" dur="500"/>
                                        <p:tgtEl>
                                          <p:spTgt spid="484"/>
                                        </p:tgtEl>
                                      </p:cBhvr>
                                    </p:animEffect>
                                  </p:childTnLst>
                                </p:cTn>
                              </p:par>
                            </p:childTnLst>
                          </p:cTn>
                        </p:par>
                        <p:par>
                          <p:cTn id="516" fill="hold">
                            <p:stCondLst>
                              <p:cond delay="1000"/>
                            </p:stCondLst>
                            <p:childTnLst>
                              <p:par>
                                <p:cTn id="517" nodeType="afterEffect" fill="hold" presetClass="entr" presetID="10">
                                  <p:stCondLst>
                                    <p:cond delay="0"/>
                                  </p:stCondLst>
                                  <p:childTnLst>
                                    <p:set>
                                      <p:cBhvr>
                                        <p:cTn id="518" dur="1" fill="hold">
                                          <p:stCondLst>
                                            <p:cond delay="0"/>
                                          </p:stCondLst>
                                        </p:cTn>
                                        <p:tgtEl>
                                          <p:spTgt spid="485"/>
                                        </p:tgtEl>
                                        <p:attrNameLst>
                                          <p:attrName>style.visibility</p:attrName>
                                        </p:attrNameLst>
                                      </p:cBhvr>
                                      <p:to>
                                        <p:strVal val="visible"/>
                                      </p:to>
                                    </p:set>
                                    <p:animEffect filter="fade" transition="in">
                                      <p:cBhvr additive="repl">
                                        <p:cTn id="519" dur="500"/>
                                        <p:tgtEl>
                                          <p:spTgt spid="4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489" name="CustomShape 2"/>
          <p:cNvSpPr/>
          <p:nvPr/>
        </p:nvSpPr>
        <p:spPr>
          <a:xfrm>
            <a:off x="3804120" y="10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490" name="CustomShape 3"/>
          <p:cNvSpPr/>
          <p:nvPr/>
        </p:nvSpPr>
        <p:spPr>
          <a:xfrm>
            <a:off x="4428000" y="91548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管理员</a:t>
            </a:r>
            <a:endParaRPr b="0" lang="en-US" sz="1800" spc="-1" strike="noStrike">
              <a:solidFill>
                <a:srgbClr val="000000"/>
              </a:solidFill>
              <a:uFill>
                <a:solidFill>
                  <a:srgbClr val="ffffff"/>
                </a:solidFill>
              </a:uFill>
              <a:latin typeface="Arial"/>
            </a:endParaRPr>
          </a:p>
        </p:txBody>
      </p:sp>
      <p:sp>
        <p:nvSpPr>
          <p:cNvPr id="491" name="CustomShape 4"/>
          <p:cNvSpPr/>
          <p:nvPr/>
        </p:nvSpPr>
        <p:spPr>
          <a:xfrm>
            <a:off x="810720" y="2274480"/>
            <a:ext cx="2318760" cy="1025640"/>
          </a:xfrm>
          <a:prstGeom prst="hexagon">
            <a:avLst>
              <a:gd name="adj" fmla="val 25000"/>
              <a:gd name="vf" fmla="val 115470"/>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2400" spc="-1" strike="noStrike">
                <a:solidFill>
                  <a:srgbClr val="ffffff"/>
                </a:solidFill>
                <a:uFill>
                  <a:solidFill>
                    <a:srgbClr val="ffffff"/>
                  </a:solidFill>
                </a:uFill>
                <a:latin typeface="Arial"/>
                <a:ea typeface="Arial"/>
              </a:rPr>
              <a:t>V1</a:t>
            </a:r>
            <a:r>
              <a:rPr b="0" lang="en-US" sz="2400" spc="-1" strike="noStrike">
                <a:solidFill>
                  <a:srgbClr val="ffffff"/>
                </a:solidFill>
                <a:uFill>
                  <a:solidFill>
                    <a:srgbClr val="ffffff"/>
                  </a:solidFill>
                </a:uFill>
                <a:latin typeface="Arial"/>
                <a:ea typeface="Arial"/>
              </a:rPr>
              <a:t>版本功能</a:t>
            </a:r>
            <a:endParaRPr b="0" lang="en-US" sz="2400" spc="-1" strike="noStrike">
              <a:solidFill>
                <a:srgbClr val="000000"/>
              </a:solidFill>
              <a:uFill>
                <a:solidFill>
                  <a:srgbClr val="ffffff"/>
                </a:solidFill>
              </a:uFill>
              <a:latin typeface="Arial"/>
            </a:endParaRPr>
          </a:p>
        </p:txBody>
      </p:sp>
      <p:sp>
        <p:nvSpPr>
          <p:cNvPr id="492" name="CustomShape 5"/>
          <p:cNvSpPr/>
          <p:nvPr/>
        </p:nvSpPr>
        <p:spPr>
          <a:xfrm flipH="1" rot="10800000">
            <a:off x="3804120" y="2265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493" name="CustomShape 6"/>
          <p:cNvSpPr/>
          <p:nvPr/>
        </p:nvSpPr>
        <p:spPr>
          <a:xfrm>
            <a:off x="3129840" y="2778840"/>
            <a:ext cx="673560" cy="36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494" name="CustomShape 7"/>
          <p:cNvSpPr/>
          <p:nvPr/>
        </p:nvSpPr>
        <p:spPr>
          <a:xfrm>
            <a:off x="2873520" y="3291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495" name="CustomShape 8"/>
          <p:cNvSpPr/>
          <p:nvPr/>
        </p:nvSpPr>
        <p:spPr>
          <a:xfrm>
            <a:off x="3966120" y="1293480"/>
            <a:ext cx="4536720" cy="6228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问卷管理</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问卷内容及结果的备份</a:t>
            </a:r>
            <a:endParaRPr b="0" lang="en-US" sz="1800" spc="-1" strike="noStrike">
              <a:solidFill>
                <a:srgbClr val="000000"/>
              </a:solidFill>
              <a:uFill>
                <a:solidFill>
                  <a:srgbClr val="ffffff"/>
                </a:solidFill>
              </a:uFill>
              <a:latin typeface="Arial"/>
            </a:endParaRPr>
          </a:p>
        </p:txBody>
      </p:sp>
      <p:sp>
        <p:nvSpPr>
          <p:cNvPr id="496" name="CustomShape 9"/>
          <p:cNvSpPr/>
          <p:nvPr/>
        </p:nvSpPr>
        <p:spPr>
          <a:xfrm>
            <a:off x="3804120" y="242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497" name="CustomShape 10"/>
          <p:cNvSpPr/>
          <p:nvPr/>
        </p:nvSpPr>
        <p:spPr>
          <a:xfrm>
            <a:off x="4428000" y="22658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问卷调查者</a:t>
            </a:r>
            <a:endParaRPr b="0" lang="en-US" sz="1800" spc="-1" strike="noStrike">
              <a:solidFill>
                <a:srgbClr val="000000"/>
              </a:solidFill>
              <a:uFill>
                <a:solidFill>
                  <a:srgbClr val="ffffff"/>
                </a:solidFill>
              </a:uFill>
              <a:latin typeface="Arial"/>
            </a:endParaRPr>
          </a:p>
        </p:txBody>
      </p:sp>
      <p:sp>
        <p:nvSpPr>
          <p:cNvPr id="498" name="CustomShape 11"/>
          <p:cNvSpPr/>
          <p:nvPr/>
        </p:nvSpPr>
        <p:spPr>
          <a:xfrm>
            <a:off x="3966120" y="2643840"/>
            <a:ext cx="2333880" cy="9000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问卷创建</a:t>
            </a:r>
            <a:r>
              <a:rPr b="0" lang="en-US" sz="18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问卷保存</a:t>
            </a:r>
            <a:r>
              <a:rPr b="0" lang="en-US" sz="18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数据查看</a:t>
            </a:r>
            <a:r>
              <a:rPr b="0" lang="en-US" sz="1600" spc="-1" strike="noStrike">
                <a:solidFill>
                  <a:srgbClr val="000000"/>
                </a:solidFill>
                <a:uFill>
                  <a:solidFill>
                    <a:srgbClr val="ffffff"/>
                  </a:solidFill>
                </a:uFill>
                <a:latin typeface="Arial"/>
                <a:ea typeface="Arial"/>
              </a:rPr>
              <a:t>	</a:t>
            </a:r>
            <a:endParaRPr b="0" lang="en-US" sz="1600" spc="-1" strike="noStrike">
              <a:solidFill>
                <a:srgbClr val="000000"/>
              </a:solidFill>
              <a:uFill>
                <a:solidFill>
                  <a:srgbClr val="ffffff"/>
                </a:solidFill>
              </a:uFill>
              <a:latin typeface="Arial"/>
            </a:endParaRPr>
          </a:p>
        </p:txBody>
      </p:sp>
      <p:sp>
        <p:nvSpPr>
          <p:cNvPr id="499" name="CustomShape 12"/>
          <p:cNvSpPr/>
          <p:nvPr/>
        </p:nvSpPr>
        <p:spPr>
          <a:xfrm>
            <a:off x="3804120" y="37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00" name="CustomShape 13"/>
          <p:cNvSpPr/>
          <p:nvPr/>
        </p:nvSpPr>
        <p:spPr>
          <a:xfrm>
            <a:off x="4428000" y="36158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问卷回答者</a:t>
            </a:r>
            <a:endParaRPr b="0" lang="en-US" sz="1800" spc="-1" strike="noStrike">
              <a:solidFill>
                <a:srgbClr val="000000"/>
              </a:solidFill>
              <a:uFill>
                <a:solidFill>
                  <a:srgbClr val="ffffff"/>
                </a:solidFill>
              </a:uFill>
              <a:latin typeface="Arial"/>
            </a:endParaRPr>
          </a:p>
        </p:txBody>
      </p:sp>
      <p:sp>
        <p:nvSpPr>
          <p:cNvPr id="501" name="CustomShape 14"/>
          <p:cNvSpPr/>
          <p:nvPr/>
        </p:nvSpPr>
        <p:spPr>
          <a:xfrm>
            <a:off x="3966120" y="3993840"/>
            <a:ext cx="4536720" cy="86292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问卷填写</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内容修改</a:t>
            </a:r>
            <a:endParaRPr b="0" lang="en-US" sz="1800" spc="-1" strike="noStrike">
              <a:solidFill>
                <a:srgbClr val="000000"/>
              </a:solidFill>
              <a:uFill>
                <a:solidFill>
                  <a:srgbClr val="ffffff"/>
                </a:solidFill>
              </a:uFill>
              <a:latin typeface="Arial"/>
            </a:endParaRPr>
          </a:p>
          <a:p>
            <a:pPr>
              <a:lnSpc>
                <a:spcPct val="130000"/>
              </a:lnSpc>
            </a:pPr>
            <a:endParaRPr b="0" lang="en-US" sz="1800" spc="-1" strike="noStrike">
              <a:solidFill>
                <a:srgbClr val="000000"/>
              </a:solidFill>
              <a:uFill>
                <a:solidFill>
                  <a:srgbClr val="ffffff"/>
                </a:solidFill>
              </a:uFill>
              <a:latin typeface="Arial"/>
            </a:endParaRPr>
          </a:p>
        </p:txBody>
      </p:sp>
      <p:sp>
        <p:nvSpPr>
          <p:cNvPr id="502" name="CustomShape 15"/>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503" name="CustomShape 16"/>
          <p:cNvSpPr/>
          <p:nvPr/>
        </p:nvSpPr>
        <p:spPr>
          <a:xfrm>
            <a:off x="-5760" y="5326200"/>
            <a:ext cx="9149400" cy="271080"/>
          </a:xfrm>
          <a:prstGeom prst="rect">
            <a:avLst/>
          </a:prstGeom>
          <a:noFill/>
          <a:ln>
            <a:noFill/>
          </a:ln>
        </p:spPr>
        <p:style>
          <a:lnRef idx="0"/>
          <a:fillRef idx="0"/>
          <a:effectRef idx="0"/>
          <a:fontRef idx="minor"/>
        </p:style>
      </p:sp>
      <p:sp>
        <p:nvSpPr>
          <p:cNvPr id="504" name="CustomShape 17"/>
          <p:cNvSpPr/>
          <p:nvPr/>
        </p:nvSpPr>
        <p:spPr>
          <a:xfrm>
            <a:off x="5886000" y="2643840"/>
            <a:ext cx="2688840" cy="9000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问卷修改</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问卷发布</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调查结果统计</a:t>
            </a:r>
            <a:endParaRPr b="0" lang="en-US" sz="1800" spc="-1" strike="noStrike">
              <a:solidFill>
                <a:srgbClr val="000000"/>
              </a:solidFill>
              <a:uFill>
                <a:solidFill>
                  <a:srgbClr val="ffffff"/>
                </a:solidFill>
              </a:uFill>
              <a:latin typeface="Arial"/>
            </a:endParaRPr>
          </a:p>
        </p:txBody>
      </p:sp>
      <p:sp>
        <p:nvSpPr>
          <p:cNvPr id="505" name="CustomShape 18"/>
          <p:cNvSpPr/>
          <p:nvPr/>
        </p:nvSpPr>
        <p:spPr>
          <a:xfrm>
            <a:off x="5886000" y="3968280"/>
            <a:ext cx="4536720" cy="86292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内容保存</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问卷提交</a:t>
            </a:r>
            <a:endParaRPr b="0" lang="en-US" sz="1800" spc="-1" strike="noStrike">
              <a:solidFill>
                <a:srgbClr val="000000"/>
              </a:solidFill>
              <a:uFill>
                <a:solidFill>
                  <a:srgbClr val="ffffff"/>
                </a:solidFill>
              </a:uFill>
              <a:latin typeface="Arial"/>
            </a:endParaRPr>
          </a:p>
          <a:p>
            <a:pPr>
              <a:lnSpc>
                <a:spcPct val="130000"/>
              </a:lnSpc>
            </a:pPr>
            <a:endParaRPr b="0" lang="en-US" sz="1800" spc="-1" strike="noStrike">
              <a:solidFill>
                <a:srgbClr val="000000"/>
              </a:solidFill>
              <a:uFill>
                <a:solidFill>
                  <a:srgbClr val="ffffff"/>
                </a:solidFill>
              </a:uFill>
              <a:latin typeface="Arial"/>
            </a:endParaRPr>
          </a:p>
        </p:txBody>
      </p:sp>
    </p:spTree>
  </p:cSld>
  <p:transition spd="med">
    <p:fade/>
  </p:transition>
  <p:timing>
    <p:tnLst>
      <p:par>
        <p:cTn id="520" dur="indefinite" restart="never" nodeType="tmRoot">
          <p:childTnLst>
            <p:seq>
              <p:cTn id="521" dur="indefinite" nodeType="mainSeq">
                <p:childTnLst>
                  <p:par>
                    <p:cTn id="522" fill="hold">
                      <p:stCondLst>
                        <p:cond delay="0"/>
                      </p:stCondLst>
                      <p:childTnLst>
                        <p:par>
                          <p:cTn id="523" fill="hold">
                            <p:stCondLst>
                              <p:cond delay="0"/>
                            </p:stCondLst>
                            <p:childTnLst>
                              <p:par>
                                <p:cTn id="524" nodeType="withEffect" fill="hold" presetClass="entr" presetID="10">
                                  <p:stCondLst>
                                    <p:cond delay="0"/>
                                  </p:stCondLst>
                                  <p:childTnLst>
                                    <p:set>
                                      <p:cBhvr>
                                        <p:cTn id="525" dur="1" fill="hold">
                                          <p:stCondLst>
                                            <p:cond delay="0"/>
                                          </p:stCondLst>
                                        </p:cTn>
                                        <p:tgtEl>
                                          <p:spTgt spid="488"/>
                                        </p:tgtEl>
                                        <p:attrNameLst>
                                          <p:attrName>style.visibility</p:attrName>
                                        </p:attrNameLst>
                                      </p:cBhvr>
                                      <p:to>
                                        <p:strVal val="visible"/>
                                      </p:to>
                                    </p:set>
                                    <p:animEffect filter="fade" transition="in">
                                      <p:cBhvr additive="repl">
                                        <p:cTn id="526" dur="500"/>
                                        <p:tgtEl>
                                          <p:spTgt spid="488"/>
                                        </p:tgtEl>
                                      </p:cBhvr>
                                    </p:animEffect>
                                  </p:childTnLst>
                                </p:cTn>
                              </p:par>
                            </p:childTnLst>
                          </p:cTn>
                        </p:par>
                        <p:par>
                          <p:cTn id="527" fill="hold">
                            <p:stCondLst>
                              <p:cond delay="500"/>
                            </p:stCondLst>
                            <p:childTnLst>
                              <p:par>
                                <p:cTn id="528" nodeType="afterEffect" fill="hold" presetClass="entr" presetID="10">
                                  <p:stCondLst>
                                    <p:cond delay="0"/>
                                  </p:stCondLst>
                                  <p:childTnLst>
                                    <p:set>
                                      <p:cBhvr>
                                        <p:cTn id="529" dur="1" fill="hold">
                                          <p:stCondLst>
                                            <p:cond delay="0"/>
                                          </p:stCondLst>
                                        </p:cTn>
                                        <p:tgtEl>
                                          <p:spTgt spid="502"/>
                                        </p:tgtEl>
                                        <p:attrNameLst>
                                          <p:attrName>style.visibility</p:attrName>
                                        </p:attrNameLst>
                                      </p:cBhvr>
                                      <p:to>
                                        <p:strVal val="visible"/>
                                      </p:to>
                                    </p:set>
                                    <p:animEffect filter="fade" transition="in">
                                      <p:cBhvr additive="repl">
                                        <p:cTn id="530" dur="500"/>
                                        <p:tgtEl>
                                          <p:spTgt spid="502"/>
                                        </p:tgtEl>
                                      </p:cBhvr>
                                    </p:animEffect>
                                  </p:childTnLst>
                                </p:cTn>
                              </p:par>
                            </p:childTnLst>
                          </p:cTn>
                        </p:par>
                        <p:par>
                          <p:cTn id="531" fill="hold">
                            <p:stCondLst>
                              <p:cond delay="1000"/>
                            </p:stCondLst>
                            <p:childTnLst>
                              <p:par>
                                <p:cTn id="532" nodeType="afterEffect" fill="hold" presetClass="entr" presetID="10">
                                  <p:stCondLst>
                                    <p:cond delay="0"/>
                                  </p:stCondLst>
                                  <p:childTnLst>
                                    <p:set>
                                      <p:cBhvr>
                                        <p:cTn id="533" dur="1" fill="hold">
                                          <p:stCondLst>
                                            <p:cond delay="0"/>
                                          </p:stCondLst>
                                        </p:cTn>
                                        <p:tgtEl>
                                          <p:spTgt spid="503"/>
                                        </p:tgtEl>
                                        <p:attrNameLst>
                                          <p:attrName>style.visibility</p:attrName>
                                        </p:attrNameLst>
                                      </p:cBhvr>
                                      <p:to>
                                        <p:strVal val="visible"/>
                                      </p:to>
                                    </p:set>
                                    <p:animEffect filter="fade" transition="in">
                                      <p:cBhvr additive="repl">
                                        <p:cTn id="534" dur="500"/>
                                        <p:tgtEl>
                                          <p:spTgt spid="50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507" name="CustomShape 2"/>
          <p:cNvSpPr/>
          <p:nvPr/>
        </p:nvSpPr>
        <p:spPr>
          <a:xfrm>
            <a:off x="3804120" y="10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08" name="CustomShape 3"/>
          <p:cNvSpPr/>
          <p:nvPr/>
        </p:nvSpPr>
        <p:spPr>
          <a:xfrm>
            <a:off x="4428000" y="91548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管理员</a:t>
            </a:r>
            <a:endParaRPr b="0" lang="en-US" sz="1800" spc="-1" strike="noStrike">
              <a:solidFill>
                <a:srgbClr val="000000"/>
              </a:solidFill>
              <a:uFill>
                <a:solidFill>
                  <a:srgbClr val="ffffff"/>
                </a:solidFill>
              </a:uFill>
              <a:latin typeface="Arial"/>
            </a:endParaRPr>
          </a:p>
        </p:txBody>
      </p:sp>
      <p:sp>
        <p:nvSpPr>
          <p:cNvPr id="509" name="CustomShape 4"/>
          <p:cNvSpPr/>
          <p:nvPr/>
        </p:nvSpPr>
        <p:spPr>
          <a:xfrm>
            <a:off x="810720" y="2274480"/>
            <a:ext cx="2318760" cy="1025640"/>
          </a:xfrm>
          <a:prstGeom prst="hexagon">
            <a:avLst>
              <a:gd name="adj" fmla="val 25000"/>
              <a:gd name="vf" fmla="val 115470"/>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2400" spc="-1" strike="noStrike">
                <a:solidFill>
                  <a:srgbClr val="ffffff"/>
                </a:solidFill>
                <a:uFill>
                  <a:solidFill>
                    <a:srgbClr val="ffffff"/>
                  </a:solidFill>
                </a:uFill>
                <a:latin typeface="Arial"/>
                <a:ea typeface="Arial"/>
              </a:rPr>
              <a:t>V2</a:t>
            </a:r>
            <a:r>
              <a:rPr b="0" lang="en-US" sz="2400" spc="-1" strike="noStrike">
                <a:solidFill>
                  <a:srgbClr val="ffffff"/>
                </a:solidFill>
                <a:uFill>
                  <a:solidFill>
                    <a:srgbClr val="ffffff"/>
                  </a:solidFill>
                </a:uFill>
                <a:latin typeface="Arial"/>
                <a:ea typeface="Arial"/>
              </a:rPr>
              <a:t>版本功能</a:t>
            </a:r>
            <a:endParaRPr b="0" lang="en-US" sz="2400" spc="-1" strike="noStrike">
              <a:solidFill>
                <a:srgbClr val="000000"/>
              </a:solidFill>
              <a:uFill>
                <a:solidFill>
                  <a:srgbClr val="ffffff"/>
                </a:solidFill>
              </a:uFill>
              <a:latin typeface="Arial"/>
            </a:endParaRPr>
          </a:p>
        </p:txBody>
      </p:sp>
      <p:sp>
        <p:nvSpPr>
          <p:cNvPr id="510" name="CustomShape 5"/>
          <p:cNvSpPr/>
          <p:nvPr/>
        </p:nvSpPr>
        <p:spPr>
          <a:xfrm flipH="1" rot="10800000">
            <a:off x="3804120" y="2265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511" name="CustomShape 6"/>
          <p:cNvSpPr/>
          <p:nvPr/>
        </p:nvSpPr>
        <p:spPr>
          <a:xfrm>
            <a:off x="3129840" y="2778840"/>
            <a:ext cx="673560" cy="36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512" name="CustomShape 7"/>
          <p:cNvSpPr/>
          <p:nvPr/>
        </p:nvSpPr>
        <p:spPr>
          <a:xfrm>
            <a:off x="2873520" y="3291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513" name="CustomShape 8"/>
          <p:cNvSpPr/>
          <p:nvPr/>
        </p:nvSpPr>
        <p:spPr>
          <a:xfrm>
            <a:off x="3966120" y="1293480"/>
            <a:ext cx="4536720" cy="6228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用户注册</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账户登录和修改</a:t>
            </a:r>
            <a:endParaRPr b="0" lang="en-US" sz="1800" spc="-1" strike="noStrike">
              <a:solidFill>
                <a:srgbClr val="000000"/>
              </a:solidFill>
              <a:uFill>
                <a:solidFill>
                  <a:srgbClr val="ffffff"/>
                </a:solidFill>
              </a:uFill>
              <a:latin typeface="Arial"/>
            </a:endParaRPr>
          </a:p>
        </p:txBody>
      </p:sp>
      <p:sp>
        <p:nvSpPr>
          <p:cNvPr id="514" name="CustomShape 9"/>
          <p:cNvSpPr/>
          <p:nvPr/>
        </p:nvSpPr>
        <p:spPr>
          <a:xfrm>
            <a:off x="3804120" y="242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15" name="CustomShape 10"/>
          <p:cNvSpPr/>
          <p:nvPr/>
        </p:nvSpPr>
        <p:spPr>
          <a:xfrm>
            <a:off x="4428000" y="22658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问卷调查者</a:t>
            </a:r>
            <a:endParaRPr b="0" lang="en-US" sz="1800" spc="-1" strike="noStrike">
              <a:solidFill>
                <a:srgbClr val="000000"/>
              </a:solidFill>
              <a:uFill>
                <a:solidFill>
                  <a:srgbClr val="ffffff"/>
                </a:solidFill>
              </a:uFill>
              <a:latin typeface="Arial"/>
            </a:endParaRPr>
          </a:p>
        </p:txBody>
      </p:sp>
      <p:sp>
        <p:nvSpPr>
          <p:cNvPr id="516" name="CustomShape 11"/>
          <p:cNvSpPr/>
          <p:nvPr/>
        </p:nvSpPr>
        <p:spPr>
          <a:xfrm>
            <a:off x="3966120" y="2643840"/>
            <a:ext cx="2333880" cy="114624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问卷预览</a:t>
            </a:r>
            <a:r>
              <a:rPr b="0" lang="en-US" sz="18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问卷删除</a:t>
            </a:r>
            <a:r>
              <a:rPr b="0" lang="en-US" sz="18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创建多问卷</a:t>
            </a:r>
            <a:r>
              <a:rPr b="0" lang="en-US" sz="1600" spc="-1" strike="noStrike">
                <a:solidFill>
                  <a:srgbClr val="000000"/>
                </a:solidFill>
                <a:uFill>
                  <a:solidFill>
                    <a:srgbClr val="ffffff"/>
                  </a:solidFill>
                </a:uFill>
                <a:latin typeface="Arial"/>
                <a:ea typeface="Arial"/>
              </a:rPr>
              <a:t>	</a:t>
            </a:r>
            <a:endParaRPr b="0" lang="en-US" sz="1600" spc="-1" strike="noStrike">
              <a:solidFill>
                <a:srgbClr val="000000"/>
              </a:solidFill>
              <a:uFill>
                <a:solidFill>
                  <a:srgbClr val="ffffff"/>
                </a:solidFill>
              </a:uFill>
              <a:latin typeface="Arial"/>
            </a:endParaRPr>
          </a:p>
        </p:txBody>
      </p:sp>
      <p:sp>
        <p:nvSpPr>
          <p:cNvPr id="517" name="CustomShape 12"/>
          <p:cNvSpPr/>
          <p:nvPr/>
        </p:nvSpPr>
        <p:spPr>
          <a:xfrm>
            <a:off x="3804120" y="37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18" name="CustomShape 13"/>
          <p:cNvSpPr/>
          <p:nvPr/>
        </p:nvSpPr>
        <p:spPr>
          <a:xfrm>
            <a:off x="4428000" y="36158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问卷回答者</a:t>
            </a:r>
            <a:endParaRPr b="0" lang="en-US" sz="1800" spc="-1" strike="noStrike">
              <a:solidFill>
                <a:srgbClr val="000000"/>
              </a:solidFill>
              <a:uFill>
                <a:solidFill>
                  <a:srgbClr val="ffffff"/>
                </a:solidFill>
              </a:uFill>
              <a:latin typeface="Arial"/>
            </a:endParaRPr>
          </a:p>
        </p:txBody>
      </p:sp>
      <p:sp>
        <p:nvSpPr>
          <p:cNvPr id="519" name="CustomShape 14"/>
          <p:cNvSpPr/>
          <p:nvPr/>
        </p:nvSpPr>
        <p:spPr>
          <a:xfrm>
            <a:off x="3966120" y="3993840"/>
            <a:ext cx="4536720" cy="110916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回答者信息填写</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问卷查看</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600" spc="-1" strike="noStrike">
                <a:solidFill>
                  <a:srgbClr val="000000"/>
                </a:solidFill>
                <a:uFill>
                  <a:solidFill>
                    <a:srgbClr val="ffffff"/>
                  </a:solidFill>
                </a:uFill>
                <a:latin typeface="Arial"/>
                <a:ea typeface="Arial"/>
              </a:rPr>
              <a:t>回答内容预览</a:t>
            </a:r>
            <a:endParaRPr b="0" lang="en-US" sz="1600" spc="-1" strike="noStrike">
              <a:solidFill>
                <a:srgbClr val="000000"/>
              </a:solidFill>
              <a:uFill>
                <a:solidFill>
                  <a:srgbClr val="ffffff"/>
                </a:solidFill>
              </a:uFill>
              <a:latin typeface="Arial"/>
            </a:endParaRPr>
          </a:p>
          <a:p>
            <a:pPr>
              <a:lnSpc>
                <a:spcPct val="130000"/>
              </a:lnSpc>
            </a:pPr>
            <a:endParaRPr b="0" lang="en-US" sz="1600" spc="-1" strike="noStrike">
              <a:solidFill>
                <a:srgbClr val="000000"/>
              </a:solidFill>
              <a:uFill>
                <a:solidFill>
                  <a:srgbClr val="ffffff"/>
                </a:solidFill>
              </a:uFill>
              <a:latin typeface="Arial"/>
            </a:endParaRPr>
          </a:p>
        </p:txBody>
      </p:sp>
      <p:sp>
        <p:nvSpPr>
          <p:cNvPr id="520" name="CustomShape 15"/>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521" name="CustomShape 16"/>
          <p:cNvSpPr/>
          <p:nvPr/>
        </p:nvSpPr>
        <p:spPr>
          <a:xfrm>
            <a:off x="-5760" y="5326200"/>
            <a:ext cx="9149400" cy="271080"/>
          </a:xfrm>
          <a:prstGeom prst="rect">
            <a:avLst/>
          </a:prstGeom>
          <a:noFill/>
          <a:ln>
            <a:noFill/>
          </a:ln>
        </p:spPr>
        <p:style>
          <a:lnRef idx="0"/>
          <a:fillRef idx="0"/>
          <a:effectRef idx="0"/>
          <a:fontRef idx="minor"/>
        </p:style>
      </p:sp>
    </p:spTree>
  </p:cSld>
  <p:transition spd="med">
    <p:fade/>
  </p:transition>
  <p:timing>
    <p:tnLst>
      <p:par>
        <p:cTn id="535" dur="indefinite" restart="never" nodeType="tmRoot">
          <p:childTnLst>
            <p:seq>
              <p:cTn id="536" dur="indefinite" nodeType="mainSeq">
                <p:childTnLst>
                  <p:par>
                    <p:cTn id="537" fill="hold">
                      <p:stCondLst>
                        <p:cond delay="0"/>
                      </p:stCondLst>
                      <p:childTnLst>
                        <p:par>
                          <p:cTn id="538" fill="hold">
                            <p:stCondLst>
                              <p:cond delay="0"/>
                            </p:stCondLst>
                            <p:childTnLst>
                              <p:par>
                                <p:cTn id="539" nodeType="withEffect" fill="hold" presetClass="entr" presetID="10">
                                  <p:stCondLst>
                                    <p:cond delay="0"/>
                                  </p:stCondLst>
                                  <p:childTnLst>
                                    <p:set>
                                      <p:cBhvr>
                                        <p:cTn id="540" dur="1" fill="hold">
                                          <p:stCondLst>
                                            <p:cond delay="0"/>
                                          </p:stCondLst>
                                        </p:cTn>
                                        <p:tgtEl>
                                          <p:spTgt spid="506"/>
                                        </p:tgtEl>
                                        <p:attrNameLst>
                                          <p:attrName>style.visibility</p:attrName>
                                        </p:attrNameLst>
                                      </p:cBhvr>
                                      <p:to>
                                        <p:strVal val="visible"/>
                                      </p:to>
                                    </p:set>
                                    <p:animEffect filter="fade" transition="in">
                                      <p:cBhvr additive="repl">
                                        <p:cTn id="541" dur="500"/>
                                        <p:tgtEl>
                                          <p:spTgt spid="506"/>
                                        </p:tgtEl>
                                      </p:cBhvr>
                                    </p:animEffect>
                                  </p:childTnLst>
                                </p:cTn>
                              </p:par>
                            </p:childTnLst>
                          </p:cTn>
                        </p:par>
                        <p:par>
                          <p:cTn id="542" fill="hold">
                            <p:stCondLst>
                              <p:cond delay="500"/>
                            </p:stCondLst>
                            <p:childTnLst>
                              <p:par>
                                <p:cTn id="543" nodeType="afterEffect" fill="hold" presetClass="entr" presetID="10">
                                  <p:stCondLst>
                                    <p:cond delay="0"/>
                                  </p:stCondLst>
                                  <p:childTnLst>
                                    <p:set>
                                      <p:cBhvr>
                                        <p:cTn id="544" dur="1" fill="hold">
                                          <p:stCondLst>
                                            <p:cond delay="0"/>
                                          </p:stCondLst>
                                        </p:cTn>
                                        <p:tgtEl>
                                          <p:spTgt spid="520"/>
                                        </p:tgtEl>
                                        <p:attrNameLst>
                                          <p:attrName>style.visibility</p:attrName>
                                        </p:attrNameLst>
                                      </p:cBhvr>
                                      <p:to>
                                        <p:strVal val="visible"/>
                                      </p:to>
                                    </p:set>
                                    <p:animEffect filter="fade" transition="in">
                                      <p:cBhvr additive="repl">
                                        <p:cTn id="545" dur="500"/>
                                        <p:tgtEl>
                                          <p:spTgt spid="520"/>
                                        </p:tgtEl>
                                      </p:cBhvr>
                                    </p:animEffect>
                                  </p:childTnLst>
                                </p:cTn>
                              </p:par>
                            </p:childTnLst>
                          </p:cTn>
                        </p:par>
                        <p:par>
                          <p:cTn id="546" fill="hold">
                            <p:stCondLst>
                              <p:cond delay="1000"/>
                            </p:stCondLst>
                            <p:childTnLst>
                              <p:par>
                                <p:cTn id="547" nodeType="afterEffect" fill="hold" presetClass="entr" presetID="10">
                                  <p:stCondLst>
                                    <p:cond delay="0"/>
                                  </p:stCondLst>
                                  <p:childTnLst>
                                    <p:set>
                                      <p:cBhvr>
                                        <p:cTn id="548" dur="1" fill="hold">
                                          <p:stCondLst>
                                            <p:cond delay="0"/>
                                          </p:stCondLst>
                                        </p:cTn>
                                        <p:tgtEl>
                                          <p:spTgt spid="521"/>
                                        </p:tgtEl>
                                        <p:attrNameLst>
                                          <p:attrName>style.visibility</p:attrName>
                                        </p:attrNameLst>
                                      </p:cBhvr>
                                      <p:to>
                                        <p:strVal val="visible"/>
                                      </p:to>
                                    </p:set>
                                    <p:animEffect filter="fade" transition="in">
                                      <p:cBhvr additive="repl">
                                        <p:cTn id="549" dur="500"/>
                                        <p:tgtEl>
                                          <p:spTgt spid="5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Shape 136" descr=""/>
          <p:cNvPicPr/>
          <p:nvPr/>
        </p:nvPicPr>
        <p:blipFill>
          <a:blip r:embed="rId1"/>
          <a:stretch/>
        </p:blipFill>
        <p:spPr>
          <a:xfrm>
            <a:off x="-47160" y="-31320"/>
            <a:ext cx="9190800" cy="5174280"/>
          </a:xfrm>
          <a:prstGeom prst="rect">
            <a:avLst/>
          </a:prstGeom>
          <a:ln>
            <a:noFill/>
          </a:ln>
        </p:spPr>
      </p:pic>
      <p:pic>
        <p:nvPicPr>
          <p:cNvPr id="291" name="Shape 137" descr=""/>
          <p:cNvPicPr/>
          <p:nvPr/>
        </p:nvPicPr>
        <p:blipFill>
          <a:blip r:embed="rId2"/>
          <a:stretch/>
        </p:blipFill>
        <p:spPr>
          <a:xfrm>
            <a:off x="-26280" y="1995840"/>
            <a:ext cx="2156400" cy="2507040"/>
          </a:xfrm>
          <a:prstGeom prst="rect">
            <a:avLst/>
          </a:prstGeom>
          <a:ln>
            <a:noFill/>
          </a:ln>
        </p:spPr>
      </p:pic>
      <p:sp>
        <p:nvSpPr>
          <p:cNvPr id="292" name="CustomShape 1"/>
          <p:cNvSpPr/>
          <p:nvPr/>
        </p:nvSpPr>
        <p:spPr>
          <a:xfrm>
            <a:off x="2281680" y="915480"/>
            <a:ext cx="6120360" cy="3384000"/>
          </a:xfrm>
          <a:prstGeom prst="rect">
            <a:avLst/>
          </a:prstGeom>
          <a:solidFill>
            <a:schemeClr val="accent1"/>
          </a:solidFill>
          <a:ln w="12600">
            <a:solidFill>
              <a:srgbClr val="3f3f3f"/>
            </a:solidFill>
            <a:miter/>
          </a:ln>
        </p:spPr>
        <p:style>
          <a:lnRef idx="0"/>
          <a:fillRef idx="0"/>
          <a:effectRef idx="0"/>
          <a:fontRef idx="minor"/>
        </p:style>
      </p:sp>
      <p:sp>
        <p:nvSpPr>
          <p:cNvPr id="293" name="CustomShape 2"/>
          <p:cNvSpPr/>
          <p:nvPr/>
        </p:nvSpPr>
        <p:spPr>
          <a:xfrm>
            <a:off x="2401560" y="1059480"/>
            <a:ext cx="1089360" cy="639360"/>
          </a:xfrm>
          <a:prstGeom prst="rect">
            <a:avLst/>
          </a:prstGeom>
          <a:noFill/>
          <a:ln>
            <a:noFill/>
          </a:ln>
        </p:spPr>
        <p:style>
          <a:lnRef idx="0"/>
          <a:fillRef idx="0"/>
          <a:effectRef idx="0"/>
          <a:fontRef idx="minor"/>
        </p:style>
        <p:txBody>
          <a:bodyPr lIns="69840" rIns="69840" tIns="34920" bIns="34920"/>
          <a:p>
            <a:pPr algn="ctr">
              <a:lnSpc>
                <a:spcPct val="100000"/>
              </a:lnSpc>
            </a:pPr>
            <a:r>
              <a:rPr b="1" lang="en-US" sz="3700" spc="-1" strike="noStrike">
                <a:solidFill>
                  <a:srgbClr val="faf9f9"/>
                </a:solidFill>
                <a:uFill>
                  <a:solidFill>
                    <a:srgbClr val="ffffff"/>
                  </a:solidFill>
                </a:uFill>
                <a:latin typeface="Arial"/>
                <a:ea typeface="Arial"/>
              </a:rPr>
              <a:t>前言</a:t>
            </a:r>
            <a:endParaRPr b="0" lang="en-US" sz="3700" spc="-1" strike="noStrike">
              <a:solidFill>
                <a:srgbClr val="000000"/>
              </a:solidFill>
              <a:uFill>
                <a:solidFill>
                  <a:srgbClr val="ffffff"/>
                </a:solidFill>
              </a:uFill>
              <a:latin typeface="Arial"/>
            </a:endParaRPr>
          </a:p>
        </p:txBody>
      </p:sp>
      <p:sp>
        <p:nvSpPr>
          <p:cNvPr id="294" name="CustomShape 3"/>
          <p:cNvSpPr/>
          <p:nvPr/>
        </p:nvSpPr>
        <p:spPr>
          <a:xfrm>
            <a:off x="2398680" y="1717560"/>
            <a:ext cx="5616360" cy="2461680"/>
          </a:xfrm>
          <a:prstGeom prst="rect">
            <a:avLst/>
          </a:prstGeom>
          <a:noFill/>
          <a:ln>
            <a:noFill/>
          </a:ln>
        </p:spPr>
        <p:style>
          <a:lnRef idx="0"/>
          <a:fillRef idx="0"/>
          <a:effectRef idx="0"/>
          <a:fontRef idx="minor"/>
        </p:style>
        <p:txBody>
          <a:bodyPr/>
          <a:p>
            <a:pPr>
              <a:lnSpc>
                <a:spcPct val="100000"/>
              </a:lnSpc>
            </a:pPr>
            <a:r>
              <a:rPr b="0" lang="en-US" sz="1200" spc="-1" strike="noStrike">
                <a:solidFill>
                  <a:srgbClr val="000000"/>
                </a:solidFill>
                <a:uFill>
                  <a:solidFill>
                    <a:srgbClr val="ffffff"/>
                  </a:solidFill>
                </a:uFill>
                <a:latin typeface="Arial"/>
                <a:ea typeface="Arial"/>
              </a:rPr>
              <a:t>         </a:t>
            </a:r>
            <a:r>
              <a:rPr b="0" lang="en-US" sz="1400" spc="-1" strike="noStrike">
                <a:solidFill>
                  <a:srgbClr val="faf9f9"/>
                </a:solidFill>
                <a:uFill>
                  <a:solidFill>
                    <a:srgbClr val="ffffff"/>
                  </a:solidFill>
                </a:uFill>
                <a:latin typeface="Arial"/>
                <a:ea typeface="Arial"/>
              </a:rPr>
              <a:t>问卷调查有很多种形式，传统的纸质问卷调查通常是调查公司通过雇佣工人来分发这些纸质问卷，再回收答卷。这种形式的问卷在调查阶段花费人力、物力成本高，在分析和统计结果阶段又显得比较麻烦。调查代价太高。因此，改变传统的问卷调查方式，建立一个无地域限制、成本低廉、有效且高效的在线问卷调查网已经成为历史的必然。</a:t>
            </a:r>
            <a:endParaRPr b="0" lang="en-US" sz="1400" spc="-1" strike="noStrike">
              <a:solidFill>
                <a:srgbClr val="000000"/>
              </a:solidFill>
              <a:uFill>
                <a:solidFill>
                  <a:srgbClr val="ffffff"/>
                </a:solidFill>
              </a:uFill>
              <a:latin typeface="Arial"/>
            </a:endParaRPr>
          </a:p>
          <a:p>
            <a:pPr>
              <a:lnSpc>
                <a:spcPct val="100000"/>
              </a:lnSpc>
            </a:pPr>
            <a:r>
              <a:rPr b="0" lang="en-US" sz="1400" spc="-1" strike="noStrike">
                <a:solidFill>
                  <a:srgbClr val="faf9f9"/>
                </a:solidFill>
                <a:uFill>
                  <a:solidFill>
                    <a:srgbClr val="ffffff"/>
                  </a:solidFill>
                </a:uFill>
                <a:latin typeface="Arial"/>
                <a:ea typeface="Arial"/>
              </a:rPr>
              <a:t>         </a:t>
            </a:r>
            <a:r>
              <a:rPr b="0" lang="en-US" sz="1400" spc="-1" strike="noStrike">
                <a:solidFill>
                  <a:srgbClr val="faf9f9"/>
                </a:solidFill>
                <a:uFill>
                  <a:solidFill>
                    <a:srgbClr val="ffffff"/>
                  </a:solidFill>
                </a:uFill>
                <a:latin typeface="Arial"/>
                <a:ea typeface="Arial"/>
              </a:rPr>
              <a:t>社会各行各业都离不开问卷调查。而快捷、易用、高效、低成本的在线问卷调查网将会受到更多的青睐。企业可以通过本项目进行客户满意度调查、人才测评；高校可以通过本项目进行学术调研、社会调查、在线投票、信息采集；个人可以通过本项目开展讨论投票、公益调查、趣味测试等。所以本项目具有良好的市场前景。</a:t>
            </a:r>
            <a:endParaRPr b="0" lang="en-US" sz="1400" spc="-1" strike="noStrike">
              <a:solidFill>
                <a:srgbClr val="000000"/>
              </a:solidFill>
              <a:uFill>
                <a:solidFill>
                  <a:srgbClr val="ffffff"/>
                </a:solidFill>
              </a:uFill>
              <a:latin typeface="Arial"/>
            </a:endParaRPr>
          </a:p>
        </p:txBody>
      </p:sp>
      <p:sp>
        <p:nvSpPr>
          <p:cNvPr id="295" name="CustomShape 4"/>
          <p:cNvSpPr/>
          <p:nvPr/>
        </p:nvSpPr>
        <p:spPr>
          <a:xfrm>
            <a:off x="-5760" y="5326200"/>
            <a:ext cx="9149400" cy="271080"/>
          </a:xfrm>
          <a:prstGeom prst="rect">
            <a:avLst/>
          </a:prstGeom>
          <a:noFill/>
          <a:ln>
            <a:noFill/>
          </a:ln>
        </p:spPr>
        <p:style>
          <a:lnRef idx="0"/>
          <a:fillRef idx="0"/>
          <a:effectRef idx="0"/>
          <a:fontRef idx="minor"/>
        </p:style>
      </p:sp>
    </p:spTree>
  </p:cSld>
  <p:transition spd="slow">
    <p:push dir="r"/>
  </p:transition>
  <p:timing>
    <p:tnLst>
      <p:par>
        <p:cTn id="43" dur="indefinite" restart="never" nodeType="tmRoot">
          <p:childTnLst>
            <p:seq>
              <p:cTn id="44" dur="indefinite" nodeType="mainSeq">
                <p:childTnLst>
                  <p:par>
                    <p:cTn id="45" fill="hold">
                      <p:stCondLst>
                        <p:cond delay="0"/>
                      </p:stCondLst>
                      <p:childTnLst>
                        <p:par>
                          <p:cTn id="46" fill="hold">
                            <p:stCondLst>
                              <p:cond delay="0"/>
                            </p:stCondLst>
                            <p:childTnLst>
                              <p:par>
                                <p:cTn id="47" nodeType="withEffect" fill="hold" presetClass="entr" presetID="2" presetSubtype="8">
                                  <p:stCondLst>
                                    <p:cond delay="0"/>
                                  </p:stCondLst>
                                  <p:childTnLst>
                                    <p:set>
                                      <p:cBhvr>
                                        <p:cTn id="48" dur="1" fill="hold">
                                          <p:stCondLst>
                                            <p:cond delay="0"/>
                                          </p:stCondLst>
                                        </p:cTn>
                                        <p:tgtEl>
                                          <p:spTgt spid="291"/>
                                        </p:tgtEl>
                                        <p:attrNameLst>
                                          <p:attrName>style.visibility</p:attrName>
                                        </p:attrNameLst>
                                      </p:cBhvr>
                                      <p:to>
                                        <p:strVal val="visible"/>
                                      </p:to>
                                    </p:set>
                                    <p:anim calcmode="lin" valueType="num">
                                      <p:cBhvr additive="repl">
                                        <p:cTn id="49" dur="500"/>
                                        <p:tgtEl>
                                          <p:spTgt spid="291"/>
                                        </p:tgtEl>
                                        <p:attrNameLst>
                                          <p:attrName>ppt_x</p:attrName>
                                        </p:attrNameLst>
                                      </p:cBhvr>
                                      <p:tavLst>
                                        <p:tav tm="0">
                                          <p:val>
                                            <p:strVal val="#ppt_x-1"/>
                                          </p:val>
                                        </p:tav>
                                        <p:tav tm="100000">
                                          <p:val>
                                            <p:strVal val="#ppt_x"/>
                                          </p:val>
                                        </p:tav>
                                      </p:tavLst>
                                    </p:anim>
                                  </p:childTnLst>
                                </p:cTn>
                              </p:par>
                              <p:par>
                                <p:cTn id="50" nodeType="withEffect" fill="hold" presetClass="entr" presetID="10">
                                  <p:stCondLst>
                                    <p:cond delay="0"/>
                                  </p:stCondLst>
                                  <p:childTnLst>
                                    <p:set>
                                      <p:cBhvr>
                                        <p:cTn id="51" dur="1" fill="hold">
                                          <p:stCondLst>
                                            <p:cond delay="0"/>
                                          </p:stCondLst>
                                        </p:cTn>
                                        <p:tgtEl>
                                          <p:spTgt spid="293"/>
                                        </p:tgtEl>
                                        <p:attrNameLst>
                                          <p:attrName>style.visibility</p:attrName>
                                        </p:attrNameLst>
                                      </p:cBhvr>
                                      <p:to>
                                        <p:strVal val="visible"/>
                                      </p:to>
                                    </p:set>
                                    <p:animEffect filter="fade" transition="in">
                                      <p:cBhvr additive="repl">
                                        <p:cTn id="52" dur="250"/>
                                        <p:tgtEl>
                                          <p:spTgt spid="293"/>
                                        </p:tgtEl>
                                      </p:cBhvr>
                                    </p:animEffect>
                                  </p:childTnLst>
                                </p:cTn>
                              </p:par>
                            </p:childTnLst>
                          </p:cTn>
                        </p:par>
                        <p:par>
                          <p:cTn id="53" fill="hold">
                            <p:stCondLst>
                              <p:cond delay="500"/>
                            </p:stCondLst>
                            <p:childTnLst>
                              <p:par>
                                <p:cTn id="54" nodeType="afterEffect" fill="hold" presetClass="entr" presetID="10">
                                  <p:stCondLst>
                                    <p:cond delay="0"/>
                                  </p:stCondLst>
                                  <p:childTnLst>
                                    <p:set>
                                      <p:cBhvr>
                                        <p:cTn id="55" dur="1" fill="hold">
                                          <p:stCondLst>
                                            <p:cond delay="0"/>
                                          </p:stCondLst>
                                        </p:cTn>
                                        <p:tgtEl>
                                          <p:spTgt spid="295"/>
                                        </p:tgtEl>
                                        <p:attrNameLst>
                                          <p:attrName>style.visibility</p:attrName>
                                        </p:attrNameLst>
                                      </p:cBhvr>
                                      <p:to>
                                        <p:strVal val="visible"/>
                                      </p:to>
                                    </p:set>
                                    <p:animEffect filter="fade" transition="in">
                                      <p:cBhvr additive="repl">
                                        <p:cTn id="56" dur="500"/>
                                        <p:tgtEl>
                                          <p:spTgt spid="2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523" name="CustomShape 2"/>
          <p:cNvSpPr/>
          <p:nvPr/>
        </p:nvSpPr>
        <p:spPr>
          <a:xfrm>
            <a:off x="810720" y="2274480"/>
            <a:ext cx="2318760" cy="1025640"/>
          </a:xfrm>
          <a:prstGeom prst="hexagon">
            <a:avLst>
              <a:gd name="adj" fmla="val 25000"/>
              <a:gd name="vf" fmla="val 115470"/>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2400" spc="-1" strike="noStrike">
                <a:solidFill>
                  <a:srgbClr val="ffffff"/>
                </a:solidFill>
                <a:uFill>
                  <a:solidFill>
                    <a:srgbClr val="ffffff"/>
                  </a:solidFill>
                </a:uFill>
                <a:latin typeface="Arial"/>
                <a:ea typeface="Arial"/>
              </a:rPr>
              <a:t>V3</a:t>
            </a:r>
            <a:r>
              <a:rPr b="0" lang="en-US" sz="2400" spc="-1" strike="noStrike">
                <a:solidFill>
                  <a:srgbClr val="ffffff"/>
                </a:solidFill>
                <a:uFill>
                  <a:solidFill>
                    <a:srgbClr val="ffffff"/>
                  </a:solidFill>
                </a:uFill>
                <a:latin typeface="Arial"/>
                <a:ea typeface="Arial"/>
              </a:rPr>
              <a:t>版本功能</a:t>
            </a:r>
            <a:endParaRPr b="0" lang="en-US" sz="2400" spc="-1" strike="noStrike">
              <a:solidFill>
                <a:srgbClr val="000000"/>
              </a:solidFill>
              <a:uFill>
                <a:solidFill>
                  <a:srgbClr val="ffffff"/>
                </a:solidFill>
              </a:uFill>
              <a:latin typeface="Arial"/>
            </a:endParaRPr>
          </a:p>
        </p:txBody>
      </p:sp>
      <p:sp>
        <p:nvSpPr>
          <p:cNvPr id="524" name="CustomShape 3"/>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525" name="CustomShape 4"/>
          <p:cNvSpPr/>
          <p:nvPr/>
        </p:nvSpPr>
        <p:spPr>
          <a:xfrm>
            <a:off x="-5760" y="5326200"/>
            <a:ext cx="9149400" cy="271080"/>
          </a:xfrm>
          <a:prstGeom prst="rect">
            <a:avLst/>
          </a:prstGeom>
          <a:noFill/>
          <a:ln>
            <a:noFill/>
          </a:ln>
        </p:spPr>
        <p:style>
          <a:lnRef idx="0"/>
          <a:fillRef idx="0"/>
          <a:effectRef idx="0"/>
          <a:fontRef idx="minor"/>
        </p:style>
      </p:sp>
      <p:sp>
        <p:nvSpPr>
          <p:cNvPr id="526" name="CustomShape 5"/>
          <p:cNvSpPr/>
          <p:nvPr/>
        </p:nvSpPr>
        <p:spPr>
          <a:xfrm>
            <a:off x="3129840" y="2778840"/>
            <a:ext cx="673560" cy="36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527" name="CustomShape 6"/>
          <p:cNvSpPr/>
          <p:nvPr/>
        </p:nvSpPr>
        <p:spPr>
          <a:xfrm>
            <a:off x="3816360" y="230580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28" name="CustomShape 7"/>
          <p:cNvSpPr/>
          <p:nvPr/>
        </p:nvSpPr>
        <p:spPr>
          <a:xfrm>
            <a:off x="4440600" y="214560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系统</a:t>
            </a:r>
            <a:endParaRPr b="0" lang="en-US" sz="1800" spc="-1" strike="noStrike">
              <a:solidFill>
                <a:srgbClr val="000000"/>
              </a:solidFill>
              <a:uFill>
                <a:solidFill>
                  <a:srgbClr val="ffffff"/>
                </a:solidFill>
              </a:uFill>
              <a:latin typeface="Arial"/>
            </a:endParaRPr>
          </a:p>
        </p:txBody>
      </p:sp>
      <p:sp>
        <p:nvSpPr>
          <p:cNvPr id="529" name="CustomShape 8"/>
          <p:cNvSpPr/>
          <p:nvPr/>
        </p:nvSpPr>
        <p:spPr>
          <a:xfrm>
            <a:off x="3978360" y="2523600"/>
            <a:ext cx="2333880" cy="9000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结果导出</a:t>
            </a:r>
            <a:r>
              <a:rPr b="0" lang="en-US" sz="1800" spc="-1" strike="noStrike">
                <a:solidFill>
                  <a:srgbClr val="000000"/>
                </a:solidFill>
                <a:uFill>
                  <a:solidFill>
                    <a:srgbClr val="ffffff"/>
                  </a:solidFill>
                </a:uFill>
                <a:latin typeface="Arial"/>
                <a:ea typeface="Arial"/>
              </a:rPr>
              <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应用测试</a:t>
            </a:r>
            <a:r>
              <a:rPr b="0" lang="en-US" sz="1800" spc="-1" strike="noStrike">
                <a:solidFill>
                  <a:srgbClr val="000000"/>
                </a:solidFill>
                <a:uFill>
                  <a:solidFill>
                    <a:srgbClr val="ffffff"/>
                  </a:solidFill>
                </a:uFill>
                <a:latin typeface="Arial"/>
                <a:ea typeface="Arial"/>
              </a:rPr>
              <a:t>	</a:t>
            </a:r>
            <a:r>
              <a:rPr b="0" lang="en-US" sz="1600" spc="-1" strike="noStrike">
                <a:solidFill>
                  <a:srgbClr val="000000"/>
                </a:solidFill>
                <a:uFill>
                  <a:solidFill>
                    <a:srgbClr val="ffffff"/>
                  </a:solidFill>
                </a:uFill>
                <a:latin typeface="Arial"/>
                <a:ea typeface="Arial"/>
              </a:rPr>
              <a:t>	</a:t>
            </a:r>
            <a:endParaRPr b="0" lang="en-US" sz="1600" spc="-1" strike="noStrike">
              <a:solidFill>
                <a:srgbClr val="000000"/>
              </a:solidFill>
              <a:uFill>
                <a:solidFill>
                  <a:srgbClr val="ffffff"/>
                </a:solidFill>
              </a:uFill>
              <a:latin typeface="Arial"/>
            </a:endParaRPr>
          </a:p>
        </p:txBody>
      </p:sp>
      <p:sp>
        <p:nvSpPr>
          <p:cNvPr id="530" name="CustomShape 9"/>
          <p:cNvSpPr/>
          <p:nvPr/>
        </p:nvSpPr>
        <p:spPr>
          <a:xfrm>
            <a:off x="5898600" y="2523600"/>
            <a:ext cx="2688840" cy="62280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废卷检查</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关联逻辑支持</a:t>
            </a:r>
            <a:endParaRPr b="0" lang="en-US" sz="1800" spc="-1" strike="noStrike">
              <a:solidFill>
                <a:srgbClr val="000000"/>
              </a:solidFill>
              <a:uFill>
                <a:solidFill>
                  <a:srgbClr val="ffffff"/>
                </a:solidFill>
              </a:uFill>
              <a:latin typeface="Arial"/>
            </a:endParaRPr>
          </a:p>
        </p:txBody>
      </p:sp>
      <p:sp>
        <p:nvSpPr>
          <p:cNvPr id="531" name="CustomShape 10"/>
          <p:cNvSpPr/>
          <p:nvPr/>
        </p:nvSpPr>
        <p:spPr>
          <a:xfrm>
            <a:off x="3804120" y="10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32" name="CustomShape 11"/>
          <p:cNvSpPr/>
          <p:nvPr/>
        </p:nvSpPr>
        <p:spPr>
          <a:xfrm>
            <a:off x="4428000" y="91548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问卷调查者</a:t>
            </a:r>
            <a:endParaRPr b="0" lang="en-US" sz="1800" spc="-1" strike="noStrike">
              <a:solidFill>
                <a:srgbClr val="000000"/>
              </a:solidFill>
              <a:uFill>
                <a:solidFill>
                  <a:srgbClr val="ffffff"/>
                </a:solidFill>
              </a:uFill>
              <a:latin typeface="Arial"/>
            </a:endParaRPr>
          </a:p>
        </p:txBody>
      </p:sp>
      <p:sp>
        <p:nvSpPr>
          <p:cNvPr id="533" name="CustomShape 12"/>
          <p:cNvSpPr/>
          <p:nvPr/>
        </p:nvSpPr>
        <p:spPr>
          <a:xfrm flipH="1" rot="10800000">
            <a:off x="3804120" y="2265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534" name="CustomShape 13"/>
          <p:cNvSpPr/>
          <p:nvPr/>
        </p:nvSpPr>
        <p:spPr>
          <a:xfrm>
            <a:off x="3966120" y="1293480"/>
            <a:ext cx="4536720" cy="34596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问卷设置</a:t>
            </a:r>
            <a:endParaRPr b="0" lang="en-US" sz="1800" spc="-1" strike="noStrike">
              <a:solidFill>
                <a:srgbClr val="000000"/>
              </a:solidFill>
              <a:uFill>
                <a:solidFill>
                  <a:srgbClr val="ffffff"/>
                </a:solidFill>
              </a:uFill>
              <a:latin typeface="Arial"/>
            </a:endParaRPr>
          </a:p>
        </p:txBody>
      </p:sp>
      <p:sp>
        <p:nvSpPr>
          <p:cNvPr id="535" name="CustomShape 14"/>
          <p:cNvSpPr/>
          <p:nvPr/>
        </p:nvSpPr>
        <p:spPr>
          <a:xfrm>
            <a:off x="3804120" y="377604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536" name="CustomShape 15"/>
          <p:cNvSpPr/>
          <p:nvPr/>
        </p:nvSpPr>
        <p:spPr>
          <a:xfrm>
            <a:off x="4428000" y="36158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问卷回答者</a:t>
            </a:r>
            <a:endParaRPr b="0" lang="en-US" sz="1800" spc="-1" strike="noStrike">
              <a:solidFill>
                <a:srgbClr val="000000"/>
              </a:solidFill>
              <a:uFill>
                <a:solidFill>
                  <a:srgbClr val="ffffff"/>
                </a:solidFill>
              </a:uFill>
              <a:latin typeface="Arial"/>
            </a:endParaRPr>
          </a:p>
        </p:txBody>
      </p:sp>
      <p:sp>
        <p:nvSpPr>
          <p:cNvPr id="537" name="CustomShape 16"/>
          <p:cNvSpPr/>
          <p:nvPr/>
        </p:nvSpPr>
        <p:spPr>
          <a:xfrm>
            <a:off x="3966120" y="3993840"/>
            <a:ext cx="4536720" cy="345960"/>
          </a:xfrm>
          <a:prstGeom prst="rect">
            <a:avLst/>
          </a:prstGeom>
          <a:noFill/>
          <a:ln>
            <a:noFill/>
          </a:ln>
        </p:spPr>
        <p:style>
          <a:lnRef idx="0"/>
          <a:fillRef idx="0"/>
          <a:effectRef idx="0"/>
          <a:fontRef idx="minor"/>
        </p:style>
        <p:txBody>
          <a:bodyPr lIns="68400" rIns="68400" tIns="34200" bIns="34200"/>
          <a:p>
            <a:pPr lvl="1" marL="743040" indent="-285480">
              <a:lnSpc>
                <a:spcPct val="100000"/>
              </a:lnSpc>
              <a:buClr>
                <a:srgbClr val="000000"/>
              </a:buClr>
              <a:buFont typeface="Noto Sans Symbols"/>
              <a:buChar char="■"/>
            </a:pPr>
            <a:r>
              <a:rPr b="0" lang="en-US" sz="1800" spc="-1" strike="noStrike">
                <a:solidFill>
                  <a:srgbClr val="000000"/>
                </a:solidFill>
                <a:uFill>
                  <a:solidFill>
                    <a:srgbClr val="ffffff"/>
                  </a:solidFill>
                </a:uFill>
                <a:latin typeface="Arial"/>
                <a:ea typeface="Arial"/>
              </a:rPr>
              <a:t>问卷实时结果查看</a:t>
            </a:r>
            <a:endParaRPr b="0" lang="en-US" sz="1800" spc="-1" strike="noStrike">
              <a:solidFill>
                <a:srgbClr val="000000"/>
              </a:solidFill>
              <a:uFill>
                <a:solidFill>
                  <a:srgbClr val="ffffff"/>
                </a:solidFill>
              </a:uFill>
              <a:latin typeface="Arial"/>
            </a:endParaRPr>
          </a:p>
        </p:txBody>
      </p:sp>
      <p:sp>
        <p:nvSpPr>
          <p:cNvPr id="538" name="CustomShape 17"/>
          <p:cNvSpPr/>
          <p:nvPr/>
        </p:nvSpPr>
        <p:spPr>
          <a:xfrm>
            <a:off x="2873520" y="3291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Tree>
  </p:cSld>
  <p:transition spd="med">
    <p:fade/>
  </p:transition>
  <p:timing>
    <p:tnLst>
      <p:par>
        <p:cTn id="550" dur="indefinite" restart="never" nodeType="tmRoot">
          <p:childTnLst>
            <p:seq>
              <p:cTn id="551" dur="indefinite" nodeType="mainSeq">
                <p:childTnLst>
                  <p:par>
                    <p:cTn id="552" fill="hold">
                      <p:stCondLst>
                        <p:cond delay="0"/>
                      </p:stCondLst>
                      <p:childTnLst>
                        <p:par>
                          <p:cTn id="553" fill="hold">
                            <p:stCondLst>
                              <p:cond delay="0"/>
                            </p:stCondLst>
                            <p:childTnLst>
                              <p:par>
                                <p:cTn id="554" nodeType="withEffect" fill="hold" presetClass="entr" presetID="10">
                                  <p:stCondLst>
                                    <p:cond delay="0"/>
                                  </p:stCondLst>
                                  <p:childTnLst>
                                    <p:set>
                                      <p:cBhvr>
                                        <p:cTn id="555" dur="1" fill="hold">
                                          <p:stCondLst>
                                            <p:cond delay="0"/>
                                          </p:stCondLst>
                                        </p:cTn>
                                        <p:tgtEl>
                                          <p:spTgt spid="522"/>
                                        </p:tgtEl>
                                        <p:attrNameLst>
                                          <p:attrName>style.visibility</p:attrName>
                                        </p:attrNameLst>
                                      </p:cBhvr>
                                      <p:to>
                                        <p:strVal val="visible"/>
                                      </p:to>
                                    </p:set>
                                    <p:animEffect filter="fade" transition="in">
                                      <p:cBhvr additive="repl">
                                        <p:cTn id="556" dur="500"/>
                                        <p:tgtEl>
                                          <p:spTgt spid="522"/>
                                        </p:tgtEl>
                                      </p:cBhvr>
                                    </p:animEffect>
                                  </p:childTnLst>
                                </p:cTn>
                              </p:par>
                            </p:childTnLst>
                          </p:cTn>
                        </p:par>
                        <p:par>
                          <p:cTn id="557" fill="hold">
                            <p:stCondLst>
                              <p:cond delay="500"/>
                            </p:stCondLst>
                            <p:childTnLst>
                              <p:par>
                                <p:cTn id="558" nodeType="afterEffect" fill="hold" presetClass="entr" presetID="10">
                                  <p:stCondLst>
                                    <p:cond delay="0"/>
                                  </p:stCondLst>
                                  <p:childTnLst>
                                    <p:set>
                                      <p:cBhvr>
                                        <p:cTn id="559" dur="1" fill="hold">
                                          <p:stCondLst>
                                            <p:cond delay="0"/>
                                          </p:stCondLst>
                                        </p:cTn>
                                        <p:tgtEl>
                                          <p:spTgt spid="524"/>
                                        </p:tgtEl>
                                        <p:attrNameLst>
                                          <p:attrName>style.visibility</p:attrName>
                                        </p:attrNameLst>
                                      </p:cBhvr>
                                      <p:to>
                                        <p:strVal val="visible"/>
                                      </p:to>
                                    </p:set>
                                    <p:animEffect filter="fade" transition="in">
                                      <p:cBhvr additive="repl">
                                        <p:cTn id="560" dur="500"/>
                                        <p:tgtEl>
                                          <p:spTgt spid="524"/>
                                        </p:tgtEl>
                                      </p:cBhvr>
                                    </p:animEffect>
                                  </p:childTnLst>
                                </p:cTn>
                              </p:par>
                            </p:childTnLst>
                          </p:cTn>
                        </p:par>
                        <p:par>
                          <p:cTn id="561" fill="hold">
                            <p:stCondLst>
                              <p:cond delay="1000"/>
                            </p:stCondLst>
                            <p:childTnLst>
                              <p:par>
                                <p:cTn id="562" nodeType="afterEffect" fill="hold" presetClass="entr" presetID="10">
                                  <p:stCondLst>
                                    <p:cond delay="0"/>
                                  </p:stCondLst>
                                  <p:childTnLst>
                                    <p:set>
                                      <p:cBhvr>
                                        <p:cTn id="563" dur="1" fill="hold">
                                          <p:stCondLst>
                                            <p:cond delay="0"/>
                                          </p:stCondLst>
                                        </p:cTn>
                                        <p:tgtEl>
                                          <p:spTgt spid="525"/>
                                        </p:tgtEl>
                                        <p:attrNameLst>
                                          <p:attrName>style.visibility</p:attrName>
                                        </p:attrNameLst>
                                      </p:cBhvr>
                                      <p:to>
                                        <p:strVal val="visible"/>
                                      </p:to>
                                    </p:set>
                                    <p:animEffect filter="fade" transition="in">
                                      <p:cBhvr additive="repl">
                                        <p:cTn id="564" dur="500"/>
                                        <p:tgtEl>
                                          <p:spTgt spid="5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迭代计划</a:t>
            </a:r>
            <a:endParaRPr b="0" lang="en-US" sz="1800" spc="-1" strike="noStrike">
              <a:solidFill>
                <a:srgbClr val="000000"/>
              </a:solidFill>
              <a:uFill>
                <a:solidFill>
                  <a:srgbClr val="ffffff"/>
                </a:solidFill>
              </a:uFill>
              <a:latin typeface="Arial"/>
            </a:endParaRPr>
          </a:p>
        </p:txBody>
      </p:sp>
      <p:sp>
        <p:nvSpPr>
          <p:cNvPr id="540"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541" name="CustomShape 3"/>
          <p:cNvSpPr/>
          <p:nvPr/>
        </p:nvSpPr>
        <p:spPr>
          <a:xfrm>
            <a:off x="-5760" y="5326200"/>
            <a:ext cx="9149400" cy="271080"/>
          </a:xfrm>
          <a:prstGeom prst="rect">
            <a:avLst/>
          </a:prstGeom>
          <a:noFill/>
          <a:ln>
            <a:noFill/>
          </a:ln>
        </p:spPr>
        <p:style>
          <a:lnRef idx="0"/>
          <a:fillRef idx="0"/>
          <a:effectRef idx="0"/>
          <a:fontRef idx="minor"/>
        </p:style>
      </p:sp>
      <p:graphicFrame>
        <p:nvGraphicFramePr>
          <p:cNvPr id="542" name="Table 4"/>
          <p:cNvGraphicFramePr/>
          <p:nvPr/>
        </p:nvGraphicFramePr>
        <p:xfrm>
          <a:off x="1215720" y="1203480"/>
          <a:ext cx="6706800" cy="406440"/>
        </p:xfrm>
        <a:graphic>
          <a:graphicData uri="http://schemas.openxmlformats.org/drawingml/2006/table">
            <a:tbl>
              <a:tblPr/>
              <a:tblGrid>
                <a:gridCol w="950040"/>
                <a:gridCol w="1526040"/>
                <a:gridCol w="2685600"/>
                <a:gridCol w="1545120"/>
              </a:tblGrid>
              <a:tr h="406800">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迭代</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任务描述</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c>
                  <a:txBody>
                    <a:bodyPr lIns="66600" rIns="66600" tIns="66600" bIns="66600"/>
                    <a:p>
                      <a:pPr algn="ctr">
                        <a:lnSpc>
                          <a:spcPct val="150000"/>
                        </a:lnSpc>
                      </a:pPr>
                      <a:r>
                        <a:rPr b="1" lang="en-US" sz="1000" spc="-1" strike="noStrike">
                          <a:solidFill>
                            <a:srgbClr val="000000"/>
                          </a:solidFill>
                          <a:uFill>
                            <a:solidFill>
                              <a:srgbClr val="ffffff"/>
                            </a:solidFill>
                          </a:uFill>
                          <a:latin typeface="Arial"/>
                          <a:ea typeface="Arial"/>
                        </a:rPr>
                        <a:t>成果</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5b9bd5"/>
                    </a:solidFill>
                  </a:tcPr>
                </a:tc>
              </a:tr>
            </a:tbl>
          </a:graphicData>
        </a:graphic>
      </p:graphicFrame>
      <p:graphicFrame>
        <p:nvGraphicFramePr>
          <p:cNvPr id="543" name="Table 5"/>
          <p:cNvGraphicFramePr/>
          <p:nvPr/>
        </p:nvGraphicFramePr>
        <p:xfrm>
          <a:off x="1215720" y="1610280"/>
          <a:ext cx="6706800" cy="816840"/>
        </p:xfrm>
        <a:graphic>
          <a:graphicData uri="http://schemas.openxmlformats.org/drawingml/2006/table">
            <a:tbl>
              <a:tblPr/>
              <a:tblGrid>
                <a:gridCol w="950040"/>
                <a:gridCol w="1526040"/>
                <a:gridCol w="2685600"/>
                <a:gridCol w="1545120"/>
              </a:tblGrid>
              <a:tr h="817200">
                <a:tc>
                  <a:txBody>
                    <a:bodyPr lIns="66600" rIns="66600" tIns="66600" bIns="66600"/>
                    <a:p>
                      <a:pP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1000" spc="-1" strike="noStrike">
                          <a:solidFill>
                            <a:srgbClr val="000000"/>
                          </a:solidFill>
                          <a:uFill>
                            <a:solidFill>
                              <a:srgbClr val="ffffff"/>
                            </a:solidFill>
                          </a:uFill>
                          <a:latin typeface="Times New Roman"/>
                          <a:ea typeface="宋体"/>
                        </a:rPr>
                        <a:t>产品化阶段</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测试产品，接受用户反馈，发布产品。</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8</a:t>
                      </a:r>
                      <a:r>
                        <a:rPr b="0" lang="en-US" sz="1000" spc="-1" strike="noStrike">
                          <a:solidFill>
                            <a:srgbClr val="000000"/>
                          </a:solidFill>
                          <a:uFill>
                            <a:solidFill>
                              <a:srgbClr val="ffffff"/>
                            </a:solidFill>
                          </a:uFill>
                          <a:latin typeface="Times New Roman"/>
                          <a:ea typeface="宋体"/>
                        </a:rPr>
                        <a:t>月</a:t>
                      </a:r>
                      <a:r>
                        <a:rPr b="0" lang="en-US" sz="1000" spc="-1" strike="noStrike">
                          <a:solidFill>
                            <a:srgbClr val="000000"/>
                          </a:solidFill>
                          <a:uFill>
                            <a:solidFill>
                              <a:srgbClr val="ffffff"/>
                            </a:solidFill>
                          </a:uFill>
                          <a:latin typeface="Times New Roman"/>
                          <a:ea typeface="宋体"/>
                        </a:rPr>
                        <a:t>12</a:t>
                      </a:r>
                      <a:r>
                        <a:rPr b="0" lang="en-US" sz="1000" spc="-1" strike="noStrike">
                          <a:solidFill>
                            <a:srgbClr val="000000"/>
                          </a:solidFill>
                          <a:uFill>
                            <a:solidFill>
                              <a:srgbClr val="ffffff"/>
                            </a:solidFill>
                          </a:uFill>
                          <a:latin typeface="Times New Roman"/>
                          <a:ea typeface="宋体"/>
                        </a:rPr>
                        <a:t>日</a:t>
                      </a:r>
                      <a:r>
                        <a:rPr b="0" lang="en-US" sz="1000" spc="-1" strike="noStrike">
                          <a:solidFill>
                            <a:srgbClr val="000000"/>
                          </a:solidFill>
                          <a:uFill>
                            <a:solidFill>
                              <a:srgbClr val="ffffff"/>
                            </a:solidFill>
                          </a:uFill>
                          <a:latin typeface="Times New Roman"/>
                          <a:ea typeface="宋体"/>
                        </a:rPr>
                        <a:t>~9</a:t>
                      </a:r>
                      <a:r>
                        <a:rPr b="0" lang="en-US" sz="1000" spc="-1" strike="noStrike">
                          <a:solidFill>
                            <a:srgbClr val="000000"/>
                          </a:solidFill>
                          <a:uFill>
                            <a:solidFill>
                              <a:srgbClr val="ffffff"/>
                            </a:solidFill>
                          </a:uFill>
                          <a:latin typeface="Times New Roman"/>
                          <a:ea typeface="宋体"/>
                        </a:rPr>
                        <a:t>月</a:t>
                      </a:r>
                      <a:r>
                        <a:rPr b="0" lang="en-US" sz="1000" spc="-1" strike="noStrike">
                          <a:solidFill>
                            <a:srgbClr val="000000"/>
                          </a:solidFill>
                          <a:uFill>
                            <a:solidFill>
                              <a:srgbClr val="ffffff"/>
                            </a:solidFill>
                          </a:uFill>
                          <a:latin typeface="Times New Roman"/>
                          <a:ea typeface="宋体"/>
                        </a:rPr>
                        <a:t>9</a:t>
                      </a:r>
                      <a:r>
                        <a:rPr b="0" lang="en-US" sz="1000" spc="-1" strike="noStrike">
                          <a:solidFill>
                            <a:srgbClr val="000000"/>
                          </a:solidFill>
                          <a:uFill>
                            <a:solidFill>
                              <a:srgbClr val="ffffff"/>
                            </a:solidFill>
                          </a:uFill>
                          <a:latin typeface="Times New Roman"/>
                          <a:ea typeface="宋体"/>
                        </a:rPr>
                        <a:t>日</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）发布产品。</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）基于用户反馈，进行微调。</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3</a:t>
                      </a:r>
                      <a:r>
                        <a:rPr b="0" lang="en-US" sz="1000" spc="-1" strike="noStrike">
                          <a:solidFill>
                            <a:srgbClr val="000000"/>
                          </a:solidFill>
                          <a:uFill>
                            <a:solidFill>
                              <a:srgbClr val="ffffff"/>
                            </a:solidFill>
                          </a:uFill>
                          <a:latin typeface="Times New Roman"/>
                          <a:ea typeface="宋体"/>
                        </a:rPr>
                        <a:t>）验收答辩准备</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lIns="66600" rIns="66600" tIns="66600" bIns="66600"/>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1</a:t>
                      </a:r>
                      <a:r>
                        <a:rPr b="0" lang="en-US" sz="1000" spc="-1" strike="noStrike">
                          <a:solidFill>
                            <a:srgbClr val="000000"/>
                          </a:solidFill>
                          <a:uFill>
                            <a:solidFill>
                              <a:srgbClr val="ffffff"/>
                            </a:solidFill>
                          </a:uFill>
                          <a:latin typeface="Times New Roman"/>
                          <a:ea typeface="宋体"/>
                        </a:rPr>
                        <a:t>）产品发布</a:t>
                      </a:r>
                      <a:endParaRPr b="0" lang="en-US" sz="1000" spc="-1" strike="noStrike">
                        <a:solidFill>
                          <a:srgbClr val="000000"/>
                        </a:solidFill>
                        <a:uFill>
                          <a:solidFill>
                            <a:srgbClr val="ffffff"/>
                          </a:solidFill>
                        </a:uFill>
                        <a:latin typeface="Arial"/>
                      </a:endParaRPr>
                    </a:p>
                    <a:p>
                      <a:pPr>
                        <a:lnSpc>
                          <a:spcPct val="100000"/>
                        </a:lnSpc>
                      </a:pPr>
                      <a:r>
                        <a:rPr b="0" lang="en-US" sz="1000" spc="-1" strike="noStrike">
                          <a:solidFill>
                            <a:srgbClr val="000000"/>
                          </a:solidFill>
                          <a:uFill>
                            <a:solidFill>
                              <a:srgbClr val="ffffff"/>
                            </a:solidFill>
                          </a:uFill>
                          <a:latin typeface="Times New Roman"/>
                          <a:ea typeface="宋体"/>
                        </a:rPr>
                        <a:t>（</a:t>
                      </a:r>
                      <a:r>
                        <a:rPr b="0" lang="en-US" sz="1000" spc="-1" strike="noStrike">
                          <a:solidFill>
                            <a:srgbClr val="000000"/>
                          </a:solidFill>
                          <a:uFill>
                            <a:solidFill>
                              <a:srgbClr val="ffffff"/>
                            </a:solidFill>
                          </a:uFill>
                          <a:latin typeface="Times New Roman"/>
                          <a:ea typeface="宋体"/>
                        </a:rPr>
                        <a:t>2</a:t>
                      </a:r>
                      <a:r>
                        <a:rPr b="0" lang="en-US" sz="1000" spc="-1" strike="noStrike">
                          <a:solidFill>
                            <a:srgbClr val="000000"/>
                          </a:solidFill>
                          <a:uFill>
                            <a:solidFill>
                              <a:srgbClr val="ffffff"/>
                            </a:solidFill>
                          </a:uFill>
                          <a:latin typeface="Times New Roman"/>
                          <a:ea typeface="宋体"/>
                        </a:rPr>
                        <a:t>）项目验收答辩</a:t>
                      </a:r>
                      <a:endParaRPr b="0" lang="en-US" sz="1000" spc="-1" strike="noStrike">
                        <a:solidFill>
                          <a:srgbClr val="000000"/>
                        </a:solidFill>
                        <a:uFill>
                          <a:solidFill>
                            <a:srgbClr val="ffffff"/>
                          </a:solidFill>
                        </a:uFill>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Tree>
  </p:cSld>
  <p:transition spd="med">
    <p:fade/>
  </p:transition>
  <p:timing>
    <p:tnLst>
      <p:par>
        <p:cTn id="565" dur="indefinite" restart="never" nodeType="tmRoot">
          <p:childTnLst>
            <p:seq>
              <p:cTn id="566" dur="indefinite" nodeType="mainSeq">
                <p:childTnLst>
                  <p:par>
                    <p:cTn id="567" fill="hold">
                      <p:stCondLst>
                        <p:cond delay="0"/>
                      </p:stCondLst>
                      <p:childTnLst>
                        <p:par>
                          <p:cTn id="568" fill="hold">
                            <p:stCondLst>
                              <p:cond delay="0"/>
                            </p:stCondLst>
                            <p:childTnLst>
                              <p:par>
                                <p:cTn id="569" nodeType="withEffect" fill="hold" presetClass="entr" presetID="10">
                                  <p:stCondLst>
                                    <p:cond delay="0"/>
                                  </p:stCondLst>
                                  <p:childTnLst>
                                    <p:set>
                                      <p:cBhvr>
                                        <p:cTn id="570" dur="1" fill="hold">
                                          <p:stCondLst>
                                            <p:cond delay="0"/>
                                          </p:stCondLst>
                                        </p:cTn>
                                        <p:tgtEl>
                                          <p:spTgt spid="539"/>
                                        </p:tgtEl>
                                        <p:attrNameLst>
                                          <p:attrName>style.visibility</p:attrName>
                                        </p:attrNameLst>
                                      </p:cBhvr>
                                      <p:to>
                                        <p:strVal val="visible"/>
                                      </p:to>
                                    </p:set>
                                    <p:animEffect filter="fade" transition="in">
                                      <p:cBhvr additive="repl">
                                        <p:cTn id="571" dur="500"/>
                                        <p:tgtEl>
                                          <p:spTgt spid="539"/>
                                        </p:tgtEl>
                                      </p:cBhvr>
                                    </p:animEffect>
                                  </p:childTnLst>
                                </p:cTn>
                              </p:par>
                            </p:childTnLst>
                          </p:cTn>
                        </p:par>
                        <p:par>
                          <p:cTn id="572" fill="hold">
                            <p:stCondLst>
                              <p:cond delay="500"/>
                            </p:stCondLst>
                            <p:childTnLst>
                              <p:par>
                                <p:cTn id="573" nodeType="afterEffect" fill="hold" presetClass="entr" presetID="10">
                                  <p:stCondLst>
                                    <p:cond delay="0"/>
                                  </p:stCondLst>
                                  <p:childTnLst>
                                    <p:set>
                                      <p:cBhvr>
                                        <p:cTn id="574" dur="1" fill="hold">
                                          <p:stCondLst>
                                            <p:cond delay="0"/>
                                          </p:stCondLst>
                                        </p:cTn>
                                        <p:tgtEl>
                                          <p:spTgt spid="540"/>
                                        </p:tgtEl>
                                        <p:attrNameLst>
                                          <p:attrName>style.visibility</p:attrName>
                                        </p:attrNameLst>
                                      </p:cBhvr>
                                      <p:to>
                                        <p:strVal val="visible"/>
                                      </p:to>
                                    </p:set>
                                    <p:animEffect filter="fade" transition="in">
                                      <p:cBhvr additive="repl">
                                        <p:cTn id="575" dur="500"/>
                                        <p:tgtEl>
                                          <p:spTgt spid="540"/>
                                        </p:tgtEl>
                                      </p:cBhvr>
                                    </p:animEffect>
                                  </p:childTnLst>
                                </p:cTn>
                              </p:par>
                            </p:childTnLst>
                          </p:cTn>
                        </p:par>
                        <p:par>
                          <p:cTn id="576" fill="hold">
                            <p:stCondLst>
                              <p:cond delay="1000"/>
                            </p:stCondLst>
                            <p:childTnLst>
                              <p:par>
                                <p:cTn id="577" nodeType="afterEffect" fill="hold" presetClass="entr" presetID="10">
                                  <p:stCondLst>
                                    <p:cond delay="0"/>
                                  </p:stCondLst>
                                  <p:childTnLst>
                                    <p:set>
                                      <p:cBhvr>
                                        <p:cTn id="578" dur="1" fill="hold">
                                          <p:stCondLst>
                                            <p:cond delay="0"/>
                                          </p:stCondLst>
                                        </p:cTn>
                                        <p:tgtEl>
                                          <p:spTgt spid="541"/>
                                        </p:tgtEl>
                                        <p:attrNameLst>
                                          <p:attrName>style.visibility</p:attrName>
                                        </p:attrNameLst>
                                      </p:cBhvr>
                                      <p:to>
                                        <p:strVal val="visible"/>
                                      </p:to>
                                    </p:set>
                                    <p:animEffect filter="fade" transition="in">
                                      <p:cBhvr additive="repl">
                                        <p:cTn id="579" dur="500"/>
                                        <p:tgtEl>
                                          <p:spTgt spid="5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4" name="Shape 490" descr=""/>
          <p:cNvPicPr/>
          <p:nvPr/>
        </p:nvPicPr>
        <p:blipFill>
          <a:blip r:embed="rId1"/>
          <a:stretch/>
        </p:blipFill>
        <p:spPr>
          <a:xfrm>
            <a:off x="-24840" y="-16200"/>
            <a:ext cx="9193320" cy="5175720"/>
          </a:xfrm>
          <a:prstGeom prst="rect">
            <a:avLst/>
          </a:prstGeom>
          <a:ln>
            <a:noFill/>
          </a:ln>
        </p:spPr>
      </p:pic>
      <p:sp>
        <p:nvSpPr>
          <p:cNvPr id="545" name="CustomShape 1"/>
          <p:cNvSpPr/>
          <p:nvPr/>
        </p:nvSpPr>
        <p:spPr>
          <a:xfrm>
            <a:off x="5189760" y="4550040"/>
            <a:ext cx="360" cy="238680"/>
          </a:xfrm>
          <a:custGeom>
            <a:avLst/>
            <a:gdLst/>
            <a:ahLst/>
            <a:rect l="l" t="t" r="r" b="b"/>
            <a:pathLst>
              <a:path w="21600" h="21600">
                <a:moveTo>
                  <a:pt x="0" y="0"/>
                </a:moveTo>
                <a:lnTo>
                  <a:pt x="21600" y="21600"/>
                </a:lnTo>
              </a:path>
            </a:pathLst>
          </a:custGeom>
          <a:noFill/>
          <a:ln>
            <a:noFill/>
          </a:ln>
        </p:spPr>
        <p:style>
          <a:lnRef idx="0"/>
          <a:fillRef idx="0"/>
          <a:effectRef idx="0"/>
          <a:fontRef idx="minor"/>
        </p:style>
      </p:sp>
      <p:sp>
        <p:nvSpPr>
          <p:cNvPr id="546" name="CustomShape 2"/>
          <p:cNvSpPr/>
          <p:nvPr/>
        </p:nvSpPr>
        <p:spPr>
          <a:xfrm>
            <a:off x="6834960" y="4550040"/>
            <a:ext cx="360" cy="238680"/>
          </a:xfrm>
          <a:custGeom>
            <a:avLst/>
            <a:gdLst/>
            <a:ahLst/>
            <a:rect l="l" t="t" r="r" b="b"/>
            <a:pathLst>
              <a:path w="21600" h="21600">
                <a:moveTo>
                  <a:pt x="0" y="0"/>
                </a:moveTo>
                <a:lnTo>
                  <a:pt x="21600" y="21600"/>
                </a:lnTo>
              </a:path>
            </a:pathLst>
          </a:custGeom>
          <a:noFill/>
          <a:ln w="9360">
            <a:solidFill>
              <a:srgbClr val="3f3f3f"/>
            </a:solidFill>
            <a:miter/>
          </a:ln>
        </p:spPr>
        <p:style>
          <a:lnRef idx="0"/>
          <a:fillRef idx="0"/>
          <a:effectRef idx="0"/>
          <a:fontRef idx="minor"/>
        </p:style>
      </p:sp>
      <p:sp>
        <p:nvSpPr>
          <p:cNvPr id="547" name="CustomShape 3"/>
          <p:cNvSpPr/>
          <p:nvPr/>
        </p:nvSpPr>
        <p:spPr>
          <a:xfrm>
            <a:off x="1235880" y="4831200"/>
            <a:ext cx="138240" cy="253440"/>
          </a:xfrm>
          <a:prstGeom prst="rect">
            <a:avLst/>
          </a:prstGeom>
          <a:noFill/>
          <a:ln>
            <a:noFill/>
          </a:ln>
        </p:spPr>
        <p:style>
          <a:lnRef idx="0"/>
          <a:fillRef idx="0"/>
          <a:effectRef idx="0"/>
          <a:fontRef idx="minor"/>
        </p:style>
      </p:sp>
      <p:sp>
        <p:nvSpPr>
          <p:cNvPr id="548" name="CustomShape 4"/>
          <p:cNvSpPr/>
          <p:nvPr/>
        </p:nvSpPr>
        <p:spPr>
          <a:xfrm>
            <a:off x="3807360" y="1265400"/>
            <a:ext cx="256680" cy="504000"/>
          </a:xfrm>
          <a:prstGeom prst="rect">
            <a:avLst/>
          </a:prstGeom>
          <a:solidFill>
            <a:schemeClr val="accent1"/>
          </a:solidFill>
          <a:ln>
            <a:noFill/>
          </a:ln>
        </p:spPr>
        <p:style>
          <a:lnRef idx="0"/>
          <a:fillRef idx="0"/>
          <a:effectRef idx="0"/>
          <a:fontRef idx="minor"/>
        </p:style>
      </p:sp>
      <p:sp>
        <p:nvSpPr>
          <p:cNvPr id="549" name="CustomShape 5"/>
          <p:cNvSpPr/>
          <p:nvPr/>
        </p:nvSpPr>
        <p:spPr>
          <a:xfrm>
            <a:off x="3807360" y="1265400"/>
            <a:ext cx="1971000" cy="246600"/>
          </a:xfrm>
          <a:prstGeom prst="rect">
            <a:avLst/>
          </a:prstGeom>
          <a:solidFill>
            <a:schemeClr val="accent1"/>
          </a:solidFill>
          <a:ln>
            <a:noFill/>
          </a:ln>
        </p:spPr>
        <p:style>
          <a:lnRef idx="0"/>
          <a:fillRef idx="0"/>
          <a:effectRef idx="0"/>
          <a:fontRef idx="minor"/>
        </p:style>
      </p:sp>
      <p:sp>
        <p:nvSpPr>
          <p:cNvPr id="550" name="CustomShape 6"/>
          <p:cNvSpPr/>
          <p:nvPr/>
        </p:nvSpPr>
        <p:spPr>
          <a:xfrm rot="5400000">
            <a:off x="4731480" y="2226960"/>
            <a:ext cx="2170080" cy="246600"/>
          </a:xfrm>
          <a:prstGeom prst="rect">
            <a:avLst/>
          </a:prstGeom>
          <a:solidFill>
            <a:schemeClr val="accent1"/>
          </a:solidFill>
          <a:ln>
            <a:noFill/>
          </a:ln>
        </p:spPr>
        <p:style>
          <a:lnRef idx="0"/>
          <a:fillRef idx="0"/>
          <a:effectRef idx="0"/>
          <a:fontRef idx="minor"/>
        </p:style>
      </p:sp>
      <p:sp>
        <p:nvSpPr>
          <p:cNvPr id="551" name="CustomShape 7"/>
          <p:cNvSpPr/>
          <p:nvPr/>
        </p:nvSpPr>
        <p:spPr>
          <a:xfrm flipH="1" rot="10800000">
            <a:off x="4064040" y="3274560"/>
            <a:ext cx="256680" cy="342360"/>
          </a:xfrm>
          <a:prstGeom prst="rect">
            <a:avLst/>
          </a:prstGeom>
          <a:solidFill>
            <a:schemeClr val="accent1"/>
          </a:solidFill>
          <a:ln>
            <a:noFill/>
          </a:ln>
        </p:spPr>
        <p:style>
          <a:lnRef idx="0"/>
          <a:fillRef idx="0"/>
          <a:effectRef idx="0"/>
          <a:fontRef idx="minor"/>
        </p:style>
      </p:sp>
      <p:sp>
        <p:nvSpPr>
          <p:cNvPr id="552" name="CustomShape 8"/>
          <p:cNvSpPr/>
          <p:nvPr/>
        </p:nvSpPr>
        <p:spPr>
          <a:xfrm flipH="1" rot="10800000">
            <a:off x="5778000" y="3435840"/>
            <a:ext cx="1971000" cy="246600"/>
          </a:xfrm>
          <a:prstGeom prst="rect">
            <a:avLst/>
          </a:prstGeom>
          <a:solidFill>
            <a:schemeClr val="accent1"/>
          </a:solidFill>
          <a:ln>
            <a:noFill/>
          </a:ln>
        </p:spPr>
        <p:style>
          <a:lnRef idx="0"/>
          <a:fillRef idx="0"/>
          <a:effectRef idx="0"/>
          <a:fontRef idx="minor"/>
        </p:style>
      </p:sp>
      <p:sp>
        <p:nvSpPr>
          <p:cNvPr id="553" name="CustomShape 9"/>
          <p:cNvSpPr/>
          <p:nvPr/>
        </p:nvSpPr>
        <p:spPr>
          <a:xfrm>
            <a:off x="3197160" y="1779840"/>
            <a:ext cx="2461680" cy="738360"/>
          </a:xfrm>
          <a:prstGeom prst="rect">
            <a:avLst/>
          </a:prstGeom>
          <a:noFill/>
          <a:ln>
            <a:noFill/>
          </a:ln>
        </p:spPr>
        <p:style>
          <a:lnRef idx="0"/>
          <a:fillRef idx="0"/>
          <a:effectRef idx="0"/>
          <a:fontRef idx="minor"/>
        </p:style>
        <p:txBody>
          <a:bodyPr lIns="0" rIns="0" tIns="0" bIns="0"/>
          <a:p>
            <a:pPr>
              <a:lnSpc>
                <a:spcPct val="100000"/>
              </a:lnSpc>
            </a:pPr>
            <a:r>
              <a:rPr b="0" lang="en-US" sz="4800" spc="-1" strike="noStrike">
                <a:solidFill>
                  <a:srgbClr val="ffffff"/>
                </a:solidFill>
                <a:uFill>
                  <a:solidFill>
                    <a:srgbClr val="ffffff"/>
                  </a:solidFill>
                </a:uFill>
                <a:latin typeface="Arial"/>
                <a:ea typeface="Arial"/>
              </a:rPr>
              <a:t>谢谢观看</a:t>
            </a:r>
            <a:endParaRPr b="0" lang="en-US" sz="4800" spc="-1" strike="noStrike">
              <a:solidFill>
                <a:srgbClr val="000000"/>
              </a:solidFill>
              <a:uFill>
                <a:solidFill>
                  <a:srgbClr val="ffffff"/>
                </a:solidFill>
              </a:uFill>
              <a:latin typeface="Arial"/>
            </a:endParaRPr>
          </a:p>
        </p:txBody>
      </p:sp>
      <p:sp>
        <p:nvSpPr>
          <p:cNvPr id="554" name="CustomShape 10"/>
          <p:cNvSpPr/>
          <p:nvPr/>
        </p:nvSpPr>
        <p:spPr>
          <a:xfrm>
            <a:off x="4044600" y="2476080"/>
            <a:ext cx="1352520" cy="307440"/>
          </a:xfrm>
          <a:prstGeom prst="rect">
            <a:avLst/>
          </a:prstGeom>
          <a:noFill/>
          <a:ln>
            <a:noFill/>
          </a:ln>
        </p:spPr>
        <p:style>
          <a:lnRef idx="0"/>
          <a:fillRef idx="0"/>
          <a:effectRef idx="0"/>
          <a:fontRef idx="minor"/>
        </p:style>
        <p:txBody>
          <a:bodyPr lIns="0" rIns="0" tIns="0" bIns="0"/>
          <a:p>
            <a:pPr>
              <a:lnSpc>
                <a:spcPct val="100000"/>
              </a:lnSpc>
            </a:pPr>
            <a:r>
              <a:rPr b="0" lang="en-US" sz="2000" spc="-1" strike="noStrike">
                <a:solidFill>
                  <a:srgbClr val="ffffff"/>
                </a:solidFill>
                <a:uFill>
                  <a:solidFill>
                    <a:srgbClr val="ffffff"/>
                  </a:solidFill>
                </a:uFill>
                <a:latin typeface="Arial"/>
                <a:ea typeface="Arial"/>
              </a:rPr>
              <a:t>THANK YOU</a:t>
            </a:r>
            <a:endParaRPr b="0" lang="en-US" sz="2000" spc="-1" strike="noStrike">
              <a:solidFill>
                <a:srgbClr val="000000"/>
              </a:solidFill>
              <a:uFill>
                <a:solidFill>
                  <a:srgbClr val="ffffff"/>
                </a:solidFill>
              </a:uFill>
              <a:latin typeface="Arial"/>
            </a:endParaRPr>
          </a:p>
        </p:txBody>
      </p:sp>
      <p:sp>
        <p:nvSpPr>
          <p:cNvPr id="555" name="CustomShape 11"/>
          <p:cNvSpPr/>
          <p:nvPr/>
        </p:nvSpPr>
        <p:spPr>
          <a:xfrm>
            <a:off x="-5760" y="5326200"/>
            <a:ext cx="9149400" cy="271080"/>
          </a:xfrm>
          <a:prstGeom prst="rect">
            <a:avLst/>
          </a:prstGeom>
          <a:noFill/>
          <a:ln>
            <a:noFill/>
          </a:ln>
        </p:spPr>
        <p:style>
          <a:lnRef idx="0"/>
          <a:fillRef idx="0"/>
          <a:effectRef idx="0"/>
          <a:fontRef idx="minor"/>
        </p:style>
      </p:sp>
    </p:spTree>
  </p:cSld>
  <p:transition spd="med">
    <p:fade/>
  </p:transition>
  <p:timing>
    <p:tnLst>
      <p:par>
        <p:cTn id="580" dur="indefinite" restart="never" nodeType="tmRoot">
          <p:childTnLst>
            <p:seq>
              <p:cTn id="581" dur="indefinite" nodeType="mainSeq">
                <p:childTnLst>
                  <p:par>
                    <p:cTn id="582" fill="hold">
                      <p:stCondLst>
                        <p:cond delay="0"/>
                      </p:stCondLst>
                      <p:childTnLst>
                        <p:par>
                          <p:cTn id="583" fill="hold">
                            <p:stCondLst>
                              <p:cond delay="0"/>
                            </p:stCondLst>
                            <p:childTnLst>
                              <p:par>
                                <p:cTn id="584" nodeType="withEffect" fill="hold" presetClass="entr" presetID="10">
                                  <p:stCondLst>
                                    <p:cond delay="0"/>
                                  </p:stCondLst>
                                  <p:childTnLst>
                                    <p:set>
                                      <p:cBhvr>
                                        <p:cTn id="585" dur="1" fill="hold">
                                          <p:stCondLst>
                                            <p:cond delay="0"/>
                                          </p:stCondLst>
                                        </p:cTn>
                                        <p:tgtEl>
                                          <p:spTgt spid="548"/>
                                        </p:tgtEl>
                                        <p:attrNameLst>
                                          <p:attrName>style.visibility</p:attrName>
                                        </p:attrNameLst>
                                      </p:cBhvr>
                                      <p:to>
                                        <p:strVal val="visible"/>
                                      </p:to>
                                    </p:set>
                                    <p:animEffect filter="fade" transition="in">
                                      <p:cBhvr additive="repl">
                                        <p:cTn id="586" dur="500"/>
                                        <p:tgtEl>
                                          <p:spTgt spid="548"/>
                                        </p:tgtEl>
                                      </p:cBhvr>
                                    </p:animEffect>
                                  </p:childTnLst>
                                </p:cTn>
                              </p:par>
                            </p:childTnLst>
                          </p:cTn>
                        </p:par>
                        <p:par>
                          <p:cTn id="587" fill="hold">
                            <p:stCondLst>
                              <p:cond delay="500"/>
                            </p:stCondLst>
                            <p:childTnLst>
                              <p:par>
                                <p:cTn id="588" nodeType="afterEffect" fill="hold" presetClass="entr" presetID="10">
                                  <p:stCondLst>
                                    <p:cond delay="0"/>
                                  </p:stCondLst>
                                  <p:childTnLst>
                                    <p:set>
                                      <p:cBhvr>
                                        <p:cTn id="589" dur="1" fill="hold">
                                          <p:stCondLst>
                                            <p:cond delay="0"/>
                                          </p:stCondLst>
                                        </p:cTn>
                                        <p:tgtEl>
                                          <p:spTgt spid="549"/>
                                        </p:tgtEl>
                                        <p:attrNameLst>
                                          <p:attrName>style.visibility</p:attrName>
                                        </p:attrNameLst>
                                      </p:cBhvr>
                                      <p:to>
                                        <p:strVal val="visible"/>
                                      </p:to>
                                    </p:set>
                                    <p:animEffect filter="fade" transition="in">
                                      <p:cBhvr additive="repl">
                                        <p:cTn id="590" dur="500"/>
                                        <p:tgtEl>
                                          <p:spTgt spid="549"/>
                                        </p:tgtEl>
                                      </p:cBhvr>
                                    </p:animEffect>
                                  </p:childTnLst>
                                </p:cTn>
                              </p:par>
                            </p:childTnLst>
                          </p:cTn>
                        </p:par>
                        <p:par>
                          <p:cTn id="591" fill="hold">
                            <p:stCondLst>
                              <p:cond delay="1000"/>
                            </p:stCondLst>
                            <p:childTnLst>
                              <p:par>
                                <p:cTn id="592" nodeType="afterEffect" fill="hold" presetClass="entr" presetID="10">
                                  <p:stCondLst>
                                    <p:cond delay="0"/>
                                  </p:stCondLst>
                                  <p:childTnLst>
                                    <p:set>
                                      <p:cBhvr>
                                        <p:cTn id="593" dur="1" fill="hold">
                                          <p:stCondLst>
                                            <p:cond delay="0"/>
                                          </p:stCondLst>
                                        </p:cTn>
                                        <p:tgtEl>
                                          <p:spTgt spid="550"/>
                                        </p:tgtEl>
                                        <p:attrNameLst>
                                          <p:attrName>style.visibility</p:attrName>
                                        </p:attrNameLst>
                                      </p:cBhvr>
                                      <p:to>
                                        <p:strVal val="visible"/>
                                      </p:to>
                                    </p:set>
                                    <p:animEffect filter="fade" transition="in">
                                      <p:cBhvr additive="repl">
                                        <p:cTn id="594" dur="500"/>
                                        <p:tgtEl>
                                          <p:spTgt spid="550"/>
                                        </p:tgtEl>
                                      </p:cBhvr>
                                    </p:animEffect>
                                  </p:childTnLst>
                                </p:cTn>
                              </p:par>
                            </p:childTnLst>
                          </p:cTn>
                        </p:par>
                        <p:par>
                          <p:cTn id="595" fill="hold">
                            <p:stCondLst>
                              <p:cond delay="1500"/>
                            </p:stCondLst>
                            <p:childTnLst>
                              <p:par>
                                <p:cTn id="596" nodeType="afterEffect" fill="hold" presetClass="entr" presetID="10">
                                  <p:stCondLst>
                                    <p:cond delay="0"/>
                                  </p:stCondLst>
                                  <p:childTnLst>
                                    <p:set>
                                      <p:cBhvr>
                                        <p:cTn id="597" dur="1" fill="hold">
                                          <p:stCondLst>
                                            <p:cond delay="0"/>
                                          </p:stCondLst>
                                        </p:cTn>
                                        <p:tgtEl>
                                          <p:spTgt spid="552"/>
                                        </p:tgtEl>
                                        <p:attrNameLst>
                                          <p:attrName>style.visibility</p:attrName>
                                        </p:attrNameLst>
                                      </p:cBhvr>
                                      <p:to>
                                        <p:strVal val="visible"/>
                                      </p:to>
                                    </p:set>
                                    <p:animEffect filter="fade" transition="in">
                                      <p:cBhvr additive="repl">
                                        <p:cTn id="598" dur="500"/>
                                        <p:tgtEl>
                                          <p:spTgt spid="552"/>
                                        </p:tgtEl>
                                      </p:cBhvr>
                                    </p:animEffect>
                                  </p:childTnLst>
                                </p:cTn>
                              </p:par>
                            </p:childTnLst>
                          </p:cTn>
                        </p:par>
                        <p:par>
                          <p:cTn id="599" fill="hold">
                            <p:stCondLst>
                              <p:cond delay="2000"/>
                            </p:stCondLst>
                            <p:childTnLst>
                              <p:par>
                                <p:cTn id="600" nodeType="afterEffect" fill="hold" presetClass="entr" presetID="10">
                                  <p:stCondLst>
                                    <p:cond delay="0"/>
                                  </p:stCondLst>
                                  <p:childTnLst>
                                    <p:set>
                                      <p:cBhvr>
                                        <p:cTn id="601" dur="1" fill="hold">
                                          <p:stCondLst>
                                            <p:cond delay="0"/>
                                          </p:stCondLst>
                                        </p:cTn>
                                        <p:tgtEl>
                                          <p:spTgt spid="551"/>
                                        </p:tgtEl>
                                        <p:attrNameLst>
                                          <p:attrName>style.visibility</p:attrName>
                                        </p:attrNameLst>
                                      </p:cBhvr>
                                      <p:to>
                                        <p:strVal val="visible"/>
                                      </p:to>
                                    </p:set>
                                    <p:animEffect filter="fade" transition="in">
                                      <p:cBhvr additive="repl">
                                        <p:cTn id="602" dur="500"/>
                                        <p:tgtEl>
                                          <p:spTgt spid="551"/>
                                        </p:tgtEl>
                                      </p:cBhvr>
                                    </p:animEffect>
                                  </p:childTnLst>
                                </p:cTn>
                              </p:par>
                            </p:childTnLst>
                          </p:cTn>
                        </p:par>
                        <p:par>
                          <p:cTn id="603" fill="hold">
                            <p:stCondLst>
                              <p:cond delay="2500"/>
                            </p:stCondLst>
                            <p:childTnLst>
                              <p:par>
                                <p:cTn id="604" nodeType="afterEffect" fill="hold" presetClass="entr" presetID="10">
                                  <p:stCondLst>
                                    <p:cond delay="0"/>
                                  </p:stCondLst>
                                  <p:childTnLst>
                                    <p:set>
                                      <p:cBhvr>
                                        <p:cTn id="605" dur="1" fill="hold">
                                          <p:stCondLst>
                                            <p:cond delay="0"/>
                                          </p:stCondLst>
                                        </p:cTn>
                                        <p:tgtEl>
                                          <p:spTgt spid="553"/>
                                        </p:tgtEl>
                                        <p:attrNameLst>
                                          <p:attrName>style.visibility</p:attrName>
                                        </p:attrNameLst>
                                      </p:cBhvr>
                                      <p:to>
                                        <p:strVal val="visible"/>
                                      </p:to>
                                    </p:set>
                                    <p:animEffect filter="fade" transition="in">
                                      <p:cBhvr additive="repl">
                                        <p:cTn id="606" dur="500"/>
                                        <p:tgtEl>
                                          <p:spTgt spid="553"/>
                                        </p:tgtEl>
                                      </p:cBhvr>
                                    </p:animEffect>
                                  </p:childTnLst>
                                </p:cTn>
                              </p:par>
                            </p:childTnLst>
                          </p:cTn>
                        </p:par>
                        <p:par>
                          <p:cTn id="607" fill="hold">
                            <p:stCondLst>
                              <p:cond delay="3000"/>
                            </p:stCondLst>
                            <p:childTnLst>
                              <p:par>
                                <p:cTn id="608" nodeType="afterEffect" fill="hold" presetClass="entr" presetID="10">
                                  <p:stCondLst>
                                    <p:cond delay="0"/>
                                  </p:stCondLst>
                                  <p:childTnLst>
                                    <p:set>
                                      <p:cBhvr>
                                        <p:cTn id="609" dur="1" fill="hold">
                                          <p:stCondLst>
                                            <p:cond delay="0"/>
                                          </p:stCondLst>
                                        </p:cTn>
                                        <p:tgtEl>
                                          <p:spTgt spid="554"/>
                                        </p:tgtEl>
                                        <p:attrNameLst>
                                          <p:attrName>style.visibility</p:attrName>
                                        </p:attrNameLst>
                                      </p:cBhvr>
                                      <p:to>
                                        <p:strVal val="visible"/>
                                      </p:to>
                                    </p:set>
                                    <p:animEffect filter="fade" transition="in">
                                      <p:cBhvr additive="repl">
                                        <p:cTn id="610" dur="500"/>
                                        <p:tgtEl>
                                          <p:spTgt spid="554"/>
                                        </p:tgtEl>
                                      </p:cBhvr>
                                    </p:animEffect>
                                  </p:childTnLst>
                                </p:cTn>
                              </p:par>
                            </p:childTnLst>
                          </p:cTn>
                        </p:par>
                        <p:par>
                          <p:cTn id="611" fill="hold">
                            <p:stCondLst>
                              <p:cond delay="3500"/>
                            </p:stCondLst>
                            <p:childTnLst>
                              <p:par>
                                <p:cTn id="612" nodeType="afterEffect" fill="hold" presetClass="entr" presetID="10">
                                  <p:stCondLst>
                                    <p:cond delay="0"/>
                                  </p:stCondLst>
                                  <p:childTnLst>
                                    <p:set>
                                      <p:cBhvr>
                                        <p:cTn id="613" dur="1" fill="hold">
                                          <p:stCondLst>
                                            <p:cond delay="0"/>
                                          </p:stCondLst>
                                        </p:cTn>
                                        <p:tgtEl>
                                          <p:spTgt spid="555"/>
                                        </p:tgtEl>
                                        <p:attrNameLst>
                                          <p:attrName>style.visibility</p:attrName>
                                        </p:attrNameLst>
                                      </p:cBhvr>
                                      <p:to>
                                        <p:strVal val="visible"/>
                                      </p:to>
                                    </p:set>
                                    <p:animEffect filter="fade" transition="in">
                                      <p:cBhvr additive="repl">
                                        <p:cTn id="614" dur="500"/>
                                        <p:tgtEl>
                                          <p:spTgt spid="5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Shape 147" descr=""/>
          <p:cNvPicPr/>
          <p:nvPr/>
        </p:nvPicPr>
        <p:blipFill>
          <a:blip r:embed="rId1"/>
          <a:stretch/>
        </p:blipFill>
        <p:spPr>
          <a:xfrm>
            <a:off x="-47160" y="-31320"/>
            <a:ext cx="7974000" cy="5174280"/>
          </a:xfrm>
          <a:prstGeom prst="rect">
            <a:avLst/>
          </a:prstGeom>
          <a:ln>
            <a:noFill/>
          </a:ln>
        </p:spPr>
      </p:pic>
      <p:sp>
        <p:nvSpPr>
          <p:cNvPr id="297" name="CustomShape 1"/>
          <p:cNvSpPr/>
          <p:nvPr/>
        </p:nvSpPr>
        <p:spPr>
          <a:xfrm>
            <a:off x="3610800" y="-31320"/>
            <a:ext cx="5641200" cy="5174280"/>
          </a:xfrm>
          <a:custGeom>
            <a:avLst/>
            <a:gdLst/>
            <a:ahLst/>
            <a:rect l="l" t="t" r="r" b="b"/>
            <a:pathLst>
              <a:path w="120000" h="120000">
                <a:moveTo>
                  <a:pt x="0" y="234"/>
                </a:moveTo>
                <a:lnTo>
                  <a:pt x="120000" y="0"/>
                </a:lnTo>
                <a:lnTo>
                  <a:pt x="120000" y="119765"/>
                </a:lnTo>
                <a:lnTo>
                  <a:pt x="25798" y="120000"/>
                </a:lnTo>
                <a:lnTo>
                  <a:pt x="0" y="234"/>
                </a:lnTo>
                <a:close/>
              </a:path>
            </a:pathLst>
          </a:custGeom>
          <a:solidFill>
            <a:schemeClr val="accent1"/>
          </a:solidFill>
          <a:ln>
            <a:noFill/>
          </a:ln>
        </p:spPr>
        <p:style>
          <a:lnRef idx="0"/>
          <a:fillRef idx="0"/>
          <a:effectRef idx="0"/>
          <a:fontRef idx="minor"/>
        </p:style>
      </p:sp>
      <p:sp>
        <p:nvSpPr>
          <p:cNvPr id="298" name="CustomShape 2"/>
          <p:cNvSpPr/>
          <p:nvPr/>
        </p:nvSpPr>
        <p:spPr>
          <a:xfrm>
            <a:off x="360000" y="195480"/>
            <a:ext cx="359640" cy="359640"/>
          </a:xfrm>
          <a:prstGeom prst="rect">
            <a:avLst/>
          </a:prstGeom>
          <a:solidFill>
            <a:srgbClr val="1e4e79"/>
          </a:solidFill>
          <a:ln w="9360">
            <a:solidFill>
              <a:srgbClr val="1e4e79"/>
            </a:solidFill>
            <a:miter/>
          </a:ln>
        </p:spPr>
        <p:style>
          <a:lnRef idx="0"/>
          <a:fillRef idx="0"/>
          <a:effectRef idx="0"/>
          <a:fontRef idx="minor"/>
        </p:style>
      </p:sp>
      <p:sp>
        <p:nvSpPr>
          <p:cNvPr id="299" name="CustomShape 3"/>
          <p:cNvSpPr/>
          <p:nvPr/>
        </p:nvSpPr>
        <p:spPr>
          <a:xfrm>
            <a:off x="535320" y="342360"/>
            <a:ext cx="289800" cy="289800"/>
          </a:xfrm>
          <a:prstGeom prst="rect">
            <a:avLst/>
          </a:prstGeom>
          <a:solidFill>
            <a:srgbClr val="2e75b5"/>
          </a:solidFill>
          <a:ln w="9360">
            <a:solidFill>
              <a:srgbClr val="2e75b5"/>
            </a:solidFill>
            <a:miter/>
          </a:ln>
        </p:spPr>
        <p:style>
          <a:lnRef idx="0"/>
          <a:fillRef idx="0"/>
          <a:effectRef idx="0"/>
          <a:fontRef idx="minor"/>
        </p:style>
      </p:sp>
      <p:sp>
        <p:nvSpPr>
          <p:cNvPr id="300" name="CustomShape 4"/>
          <p:cNvSpPr/>
          <p:nvPr/>
        </p:nvSpPr>
        <p:spPr>
          <a:xfrm>
            <a:off x="1115640" y="205920"/>
            <a:ext cx="8229240" cy="565200"/>
          </a:xfrm>
          <a:prstGeom prst="rect">
            <a:avLst/>
          </a:prstGeom>
          <a:noFill/>
          <a:ln>
            <a:noFill/>
          </a:ln>
        </p:spPr>
        <p:style>
          <a:lnRef idx="0"/>
          <a:fillRef idx="0"/>
          <a:effectRef idx="0"/>
          <a:fontRef idx="minor"/>
        </p:style>
        <p:txBody>
          <a:bodyPr/>
          <a:p>
            <a:pPr>
              <a:lnSpc>
                <a:spcPct val="100000"/>
              </a:lnSpc>
            </a:pPr>
            <a:r>
              <a:rPr b="1" lang="en-US" sz="2000" spc="-1" strike="noStrike">
                <a:solidFill>
                  <a:srgbClr val="ffffff"/>
                </a:solidFill>
                <a:uFill>
                  <a:solidFill>
                    <a:srgbClr val="ffffff"/>
                  </a:solidFill>
                </a:uFill>
                <a:latin typeface="Arial"/>
                <a:ea typeface="Arial"/>
              </a:rPr>
              <a:t>目  录</a:t>
            </a:r>
            <a:endParaRPr b="0" lang="en-US" sz="2000" spc="-1" strike="noStrike">
              <a:solidFill>
                <a:srgbClr val="000000"/>
              </a:solidFill>
              <a:uFill>
                <a:solidFill>
                  <a:srgbClr val="ffffff"/>
                </a:solidFill>
              </a:uFill>
              <a:latin typeface="Arial"/>
            </a:endParaRPr>
          </a:p>
        </p:txBody>
      </p:sp>
      <p:sp>
        <p:nvSpPr>
          <p:cNvPr id="301" name="CustomShape 5"/>
          <p:cNvSpPr/>
          <p:nvPr/>
        </p:nvSpPr>
        <p:spPr>
          <a:xfrm>
            <a:off x="5001480" y="1280520"/>
            <a:ext cx="3852000" cy="678960"/>
          </a:xfrm>
          <a:prstGeom prst="rect">
            <a:avLst/>
          </a:prstGeom>
          <a:noFill/>
          <a:ln>
            <a:noFill/>
          </a:ln>
        </p:spPr>
        <p:style>
          <a:lnRef idx="0"/>
          <a:fillRef idx="0"/>
          <a:effectRef idx="0"/>
          <a:fontRef idx="minor"/>
        </p:style>
        <p:txBody>
          <a:bodyPr lIns="87480" rIns="87480" tIns="43920" bIns="43920"/>
          <a:p>
            <a:pPr>
              <a:lnSpc>
                <a:spcPct val="120000"/>
              </a:lnSpc>
            </a:pPr>
            <a:r>
              <a:rPr b="1" lang="en-US" sz="2000" spc="-1" strike="noStrike">
                <a:solidFill>
                  <a:srgbClr val="ffffff"/>
                </a:solidFill>
                <a:uFill>
                  <a:solidFill>
                    <a:srgbClr val="ffffff"/>
                  </a:solidFill>
                </a:uFill>
                <a:latin typeface="Arial"/>
                <a:ea typeface="Arial"/>
              </a:rPr>
              <a:t>项目需求</a:t>
            </a:r>
            <a:endParaRPr b="0" lang="en-US" sz="2000" spc="-1" strike="noStrike">
              <a:solidFill>
                <a:srgbClr val="000000"/>
              </a:solidFill>
              <a:uFill>
                <a:solidFill>
                  <a:srgbClr val="ffffff"/>
                </a:solidFill>
              </a:uFill>
              <a:latin typeface="Arial"/>
            </a:endParaRPr>
          </a:p>
          <a:p>
            <a:pPr>
              <a:lnSpc>
                <a:spcPct val="120000"/>
              </a:lnSpc>
            </a:pPr>
            <a:r>
              <a:rPr b="0" lang="en-US" sz="1200" spc="-1" strike="noStrike">
                <a:solidFill>
                  <a:srgbClr val="ffffff"/>
                </a:solidFill>
                <a:uFill>
                  <a:solidFill>
                    <a:srgbClr val="ffffff"/>
                  </a:solidFill>
                </a:uFill>
                <a:latin typeface="Arial"/>
                <a:ea typeface="Arial"/>
              </a:rPr>
              <a:t>功能需求及非功能需求阐述</a:t>
            </a:r>
            <a:endParaRPr b="0" lang="en-US" sz="1200" spc="-1" strike="noStrike">
              <a:solidFill>
                <a:srgbClr val="000000"/>
              </a:solidFill>
              <a:uFill>
                <a:solidFill>
                  <a:srgbClr val="ffffff"/>
                </a:solidFill>
              </a:uFill>
              <a:latin typeface="Arial"/>
            </a:endParaRPr>
          </a:p>
        </p:txBody>
      </p:sp>
      <p:sp>
        <p:nvSpPr>
          <p:cNvPr id="302" name="CustomShape 6"/>
          <p:cNvSpPr/>
          <p:nvPr/>
        </p:nvSpPr>
        <p:spPr>
          <a:xfrm>
            <a:off x="4367520" y="585720"/>
            <a:ext cx="223920" cy="4226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ffff"/>
                </a:solidFill>
                <a:uFill>
                  <a:solidFill>
                    <a:srgbClr val="ffffff"/>
                  </a:solidFill>
                </a:uFill>
                <a:latin typeface="Arial"/>
                <a:ea typeface="Arial"/>
              </a:rPr>
              <a:t>1</a:t>
            </a:r>
            <a:endParaRPr b="0" lang="en-US" sz="1400" spc="-1" strike="noStrike">
              <a:solidFill>
                <a:srgbClr val="000000"/>
              </a:solidFill>
              <a:uFill>
                <a:solidFill>
                  <a:srgbClr val="ffffff"/>
                </a:solidFill>
              </a:uFill>
              <a:latin typeface="Arial"/>
            </a:endParaRPr>
          </a:p>
        </p:txBody>
      </p:sp>
      <p:sp>
        <p:nvSpPr>
          <p:cNvPr id="303" name="CustomShape 7"/>
          <p:cNvSpPr/>
          <p:nvPr/>
        </p:nvSpPr>
        <p:spPr>
          <a:xfrm>
            <a:off x="4816440" y="519840"/>
            <a:ext cx="3647160" cy="678960"/>
          </a:xfrm>
          <a:prstGeom prst="rect">
            <a:avLst/>
          </a:prstGeom>
          <a:noFill/>
          <a:ln>
            <a:noFill/>
          </a:ln>
        </p:spPr>
        <p:style>
          <a:lnRef idx="0"/>
          <a:fillRef idx="0"/>
          <a:effectRef idx="0"/>
          <a:fontRef idx="minor"/>
        </p:style>
        <p:txBody>
          <a:bodyPr lIns="87480" rIns="87480" tIns="43920" bIns="43920"/>
          <a:p>
            <a:pPr>
              <a:lnSpc>
                <a:spcPct val="120000"/>
              </a:lnSpc>
            </a:pPr>
            <a:r>
              <a:rPr b="1" lang="en-US" sz="2000" spc="-1" strike="noStrike">
                <a:solidFill>
                  <a:srgbClr val="ffffff"/>
                </a:solidFill>
                <a:uFill>
                  <a:solidFill>
                    <a:srgbClr val="ffffff"/>
                  </a:solidFill>
                </a:uFill>
                <a:latin typeface="Arial"/>
                <a:ea typeface="Arial"/>
              </a:rPr>
              <a:t>项目目标</a:t>
            </a:r>
            <a:endParaRPr b="0" lang="en-US" sz="2000" spc="-1" strike="noStrike">
              <a:solidFill>
                <a:srgbClr val="000000"/>
              </a:solidFill>
              <a:uFill>
                <a:solidFill>
                  <a:srgbClr val="ffffff"/>
                </a:solidFill>
              </a:uFill>
              <a:latin typeface="Arial"/>
            </a:endParaRPr>
          </a:p>
          <a:p>
            <a:pPr>
              <a:lnSpc>
                <a:spcPct val="120000"/>
              </a:lnSpc>
            </a:pPr>
            <a:r>
              <a:rPr b="0" lang="en-US" sz="1200" spc="-1" strike="noStrike">
                <a:solidFill>
                  <a:srgbClr val="ffffff"/>
                </a:solidFill>
                <a:uFill>
                  <a:solidFill>
                    <a:srgbClr val="ffffff"/>
                  </a:solidFill>
                </a:uFill>
                <a:latin typeface="Arial"/>
                <a:ea typeface="Arial"/>
              </a:rPr>
              <a:t>本项目完成应达成的目标</a:t>
            </a:r>
            <a:endParaRPr b="0" lang="en-US" sz="1200" spc="-1" strike="noStrike">
              <a:solidFill>
                <a:srgbClr val="000000"/>
              </a:solidFill>
              <a:uFill>
                <a:solidFill>
                  <a:srgbClr val="ffffff"/>
                </a:solidFill>
              </a:uFill>
              <a:latin typeface="Arial"/>
            </a:endParaRPr>
          </a:p>
        </p:txBody>
      </p:sp>
      <p:sp>
        <p:nvSpPr>
          <p:cNvPr id="304" name="CustomShape 8"/>
          <p:cNvSpPr/>
          <p:nvPr/>
        </p:nvSpPr>
        <p:spPr>
          <a:xfrm>
            <a:off x="4552920" y="1392840"/>
            <a:ext cx="298800" cy="422640"/>
          </a:xfrm>
          <a:prstGeom prst="rect">
            <a:avLst/>
          </a:prstGeom>
          <a:noFill/>
          <a:ln>
            <a:noFill/>
          </a:ln>
        </p:spPr>
        <p:style>
          <a:lnRef idx="0"/>
          <a:fillRef idx="0"/>
          <a:effectRef idx="0"/>
          <a:fontRef idx="minor"/>
        </p:style>
        <p:txBody>
          <a:bodyPr lIns="90000" rIns="90000" tIns="45000" bIns="45000"/>
          <a:p>
            <a:pPr algn="r">
              <a:lnSpc>
                <a:spcPct val="100000"/>
              </a:lnSpc>
            </a:pPr>
            <a:r>
              <a:rPr b="1" lang="en-US" sz="1400" spc="-1" strike="noStrike">
                <a:solidFill>
                  <a:srgbClr val="ffffff"/>
                </a:solidFill>
                <a:uFill>
                  <a:solidFill>
                    <a:srgbClr val="ffffff"/>
                  </a:solidFill>
                </a:uFill>
                <a:latin typeface="Arial"/>
                <a:ea typeface="Arial"/>
              </a:rPr>
              <a:t>2</a:t>
            </a:r>
            <a:endParaRPr b="0" lang="en-US" sz="1400" spc="-1" strike="noStrike">
              <a:solidFill>
                <a:srgbClr val="000000"/>
              </a:solidFill>
              <a:uFill>
                <a:solidFill>
                  <a:srgbClr val="ffffff"/>
                </a:solidFill>
              </a:uFill>
              <a:latin typeface="Arial"/>
            </a:endParaRPr>
          </a:p>
        </p:txBody>
      </p:sp>
      <p:sp>
        <p:nvSpPr>
          <p:cNvPr id="305" name="CustomShape 9"/>
          <p:cNvSpPr/>
          <p:nvPr/>
        </p:nvSpPr>
        <p:spPr>
          <a:xfrm>
            <a:off x="4961880" y="2977200"/>
            <a:ext cx="298800" cy="4226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ffff"/>
                </a:solidFill>
                <a:uFill>
                  <a:solidFill>
                    <a:srgbClr val="ffffff"/>
                  </a:solidFill>
                </a:uFill>
                <a:latin typeface="Arial"/>
                <a:ea typeface="Arial"/>
              </a:rPr>
              <a:t>4</a:t>
            </a:r>
            <a:endParaRPr b="0" lang="en-US" sz="1400" spc="-1" strike="noStrike">
              <a:solidFill>
                <a:srgbClr val="000000"/>
              </a:solidFill>
              <a:uFill>
                <a:solidFill>
                  <a:srgbClr val="ffffff"/>
                </a:solidFill>
              </a:uFill>
              <a:latin typeface="Arial"/>
            </a:endParaRPr>
          </a:p>
        </p:txBody>
      </p:sp>
      <p:sp>
        <p:nvSpPr>
          <p:cNvPr id="306" name="CustomShape 10"/>
          <p:cNvSpPr/>
          <p:nvPr/>
        </p:nvSpPr>
        <p:spPr>
          <a:xfrm>
            <a:off x="5321520" y="2067120"/>
            <a:ext cx="2916000" cy="678960"/>
          </a:xfrm>
          <a:prstGeom prst="rect">
            <a:avLst/>
          </a:prstGeom>
          <a:noFill/>
          <a:ln>
            <a:noFill/>
          </a:ln>
        </p:spPr>
        <p:style>
          <a:lnRef idx="0"/>
          <a:fillRef idx="0"/>
          <a:effectRef idx="0"/>
          <a:fontRef idx="minor"/>
        </p:style>
        <p:txBody>
          <a:bodyPr lIns="87480" rIns="87480" tIns="43920" bIns="43920"/>
          <a:p>
            <a:pPr>
              <a:lnSpc>
                <a:spcPct val="120000"/>
              </a:lnSpc>
            </a:pPr>
            <a:r>
              <a:rPr b="1" lang="en-US" sz="2000" spc="-1" strike="noStrike">
                <a:solidFill>
                  <a:srgbClr val="ffffff"/>
                </a:solidFill>
                <a:uFill>
                  <a:solidFill>
                    <a:srgbClr val="ffffff"/>
                  </a:solidFill>
                </a:uFill>
                <a:latin typeface="Arial"/>
                <a:ea typeface="Arial"/>
              </a:rPr>
              <a:t>项目技术方案</a:t>
            </a:r>
            <a:endParaRPr b="0" lang="en-US" sz="2000" spc="-1" strike="noStrike">
              <a:solidFill>
                <a:srgbClr val="000000"/>
              </a:solidFill>
              <a:uFill>
                <a:solidFill>
                  <a:srgbClr val="ffffff"/>
                </a:solidFill>
              </a:uFill>
              <a:latin typeface="Arial"/>
            </a:endParaRPr>
          </a:p>
          <a:p>
            <a:pPr>
              <a:lnSpc>
                <a:spcPct val="120000"/>
              </a:lnSpc>
            </a:pPr>
            <a:r>
              <a:rPr b="0" lang="en-US" sz="1200" spc="-1" strike="noStrike">
                <a:solidFill>
                  <a:srgbClr val="ffffff"/>
                </a:solidFill>
                <a:uFill>
                  <a:solidFill>
                    <a:srgbClr val="ffffff"/>
                  </a:solidFill>
                </a:uFill>
                <a:latin typeface="Arial"/>
                <a:ea typeface="Arial"/>
              </a:rPr>
              <a:t>描述本项目采用的技术方案</a:t>
            </a:r>
            <a:endParaRPr b="0" lang="en-US" sz="1200" spc="-1" strike="noStrike">
              <a:solidFill>
                <a:srgbClr val="000000"/>
              </a:solidFill>
              <a:uFill>
                <a:solidFill>
                  <a:srgbClr val="ffffff"/>
                </a:solidFill>
              </a:uFill>
              <a:latin typeface="Arial"/>
            </a:endParaRPr>
          </a:p>
        </p:txBody>
      </p:sp>
      <p:sp>
        <p:nvSpPr>
          <p:cNvPr id="307" name="CustomShape 11"/>
          <p:cNvSpPr/>
          <p:nvPr/>
        </p:nvSpPr>
        <p:spPr>
          <a:xfrm>
            <a:off x="5477040" y="2823840"/>
            <a:ext cx="2916000" cy="678960"/>
          </a:xfrm>
          <a:prstGeom prst="rect">
            <a:avLst/>
          </a:prstGeom>
          <a:noFill/>
          <a:ln>
            <a:noFill/>
          </a:ln>
        </p:spPr>
        <p:style>
          <a:lnRef idx="0"/>
          <a:fillRef idx="0"/>
          <a:effectRef idx="0"/>
          <a:fontRef idx="minor"/>
        </p:style>
        <p:txBody>
          <a:bodyPr lIns="87480" rIns="87480" tIns="43920" bIns="43920"/>
          <a:p>
            <a:pPr>
              <a:lnSpc>
                <a:spcPct val="120000"/>
              </a:lnSpc>
            </a:pPr>
            <a:r>
              <a:rPr b="1" lang="en-US" sz="2000" spc="-1" strike="noStrike">
                <a:solidFill>
                  <a:srgbClr val="ffffff"/>
                </a:solidFill>
                <a:uFill>
                  <a:solidFill>
                    <a:srgbClr val="ffffff"/>
                  </a:solidFill>
                </a:uFill>
                <a:latin typeface="Arial"/>
                <a:ea typeface="Arial"/>
              </a:rPr>
              <a:t>项目风险估计</a:t>
            </a:r>
            <a:endParaRPr b="0" lang="en-US" sz="2000" spc="-1" strike="noStrike">
              <a:solidFill>
                <a:srgbClr val="000000"/>
              </a:solidFill>
              <a:uFill>
                <a:solidFill>
                  <a:srgbClr val="ffffff"/>
                </a:solidFill>
              </a:uFill>
              <a:latin typeface="Arial"/>
            </a:endParaRPr>
          </a:p>
          <a:p>
            <a:pPr>
              <a:lnSpc>
                <a:spcPct val="120000"/>
              </a:lnSpc>
            </a:pPr>
            <a:r>
              <a:rPr b="0" lang="en-US" sz="1200" spc="-1" strike="noStrike">
                <a:solidFill>
                  <a:srgbClr val="ffffff"/>
                </a:solidFill>
                <a:uFill>
                  <a:solidFill>
                    <a:srgbClr val="ffffff"/>
                  </a:solidFill>
                </a:uFill>
                <a:latin typeface="Arial"/>
                <a:ea typeface="Arial"/>
              </a:rPr>
              <a:t>列举风险</a:t>
            </a:r>
            <a:endParaRPr b="0" lang="en-US" sz="1200" spc="-1" strike="noStrike">
              <a:solidFill>
                <a:srgbClr val="000000"/>
              </a:solidFill>
              <a:uFill>
                <a:solidFill>
                  <a:srgbClr val="ffffff"/>
                </a:solidFill>
              </a:uFill>
              <a:latin typeface="Arial"/>
            </a:endParaRPr>
          </a:p>
        </p:txBody>
      </p:sp>
      <p:sp>
        <p:nvSpPr>
          <p:cNvPr id="308" name="CustomShape 12"/>
          <p:cNvSpPr/>
          <p:nvPr/>
        </p:nvSpPr>
        <p:spPr>
          <a:xfrm>
            <a:off x="4781520" y="2175840"/>
            <a:ext cx="298800" cy="4226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ffff"/>
                </a:solidFill>
                <a:uFill>
                  <a:solidFill>
                    <a:srgbClr val="ffffff"/>
                  </a:solidFill>
                </a:uFill>
                <a:latin typeface="Arial"/>
                <a:ea typeface="Arial"/>
              </a:rPr>
              <a:t>3</a:t>
            </a:r>
            <a:endParaRPr b="0" lang="en-US" sz="1400" spc="-1" strike="noStrike">
              <a:solidFill>
                <a:srgbClr val="000000"/>
              </a:solidFill>
              <a:uFill>
                <a:solidFill>
                  <a:srgbClr val="ffffff"/>
                </a:solidFill>
              </a:uFill>
              <a:latin typeface="Arial"/>
            </a:endParaRPr>
          </a:p>
        </p:txBody>
      </p:sp>
      <p:pic>
        <p:nvPicPr>
          <p:cNvPr id="309" name="Shape 160" descr=""/>
          <p:cNvPicPr/>
          <p:nvPr/>
        </p:nvPicPr>
        <p:blipFill>
          <a:blip r:embed="rId2"/>
          <a:stretch/>
        </p:blipFill>
        <p:spPr>
          <a:xfrm>
            <a:off x="1039680" y="1563480"/>
            <a:ext cx="1947960" cy="1947960"/>
          </a:xfrm>
          <a:prstGeom prst="rect">
            <a:avLst/>
          </a:prstGeom>
          <a:ln>
            <a:noFill/>
          </a:ln>
          <a:effectLst>
            <a:outerShdw algn="tl" blurRad="190500" rotWithShape="0">
              <a:srgbClr val="8296b0">
                <a:alpha val="52000"/>
              </a:srgbClr>
            </a:outerShdw>
          </a:effectLst>
        </p:spPr>
      </p:pic>
      <p:pic>
        <p:nvPicPr>
          <p:cNvPr id="310" name="Shape 161" descr=""/>
          <p:cNvPicPr/>
          <p:nvPr/>
        </p:nvPicPr>
        <p:blipFill>
          <a:blip r:embed="rId3"/>
          <a:stretch/>
        </p:blipFill>
        <p:spPr>
          <a:xfrm>
            <a:off x="1039680" y="1563480"/>
            <a:ext cx="1947960" cy="1947960"/>
          </a:xfrm>
          <a:prstGeom prst="rect">
            <a:avLst/>
          </a:prstGeom>
          <a:ln>
            <a:noFill/>
          </a:ln>
          <a:effectLst>
            <a:outerShdw algn="tl" blurRad="190500" rotWithShape="0">
              <a:srgbClr val="8296b0">
                <a:alpha val="52000"/>
              </a:srgbClr>
            </a:outerShdw>
          </a:effectLst>
        </p:spPr>
      </p:pic>
      <p:pic>
        <p:nvPicPr>
          <p:cNvPr id="311" name="Shape 162" descr=""/>
          <p:cNvPicPr/>
          <p:nvPr/>
        </p:nvPicPr>
        <p:blipFill>
          <a:blip r:embed="rId4"/>
          <a:stretch/>
        </p:blipFill>
        <p:spPr>
          <a:xfrm>
            <a:off x="1039680" y="1563480"/>
            <a:ext cx="1947960" cy="1947960"/>
          </a:xfrm>
          <a:prstGeom prst="rect">
            <a:avLst/>
          </a:prstGeom>
          <a:ln>
            <a:noFill/>
          </a:ln>
          <a:effectLst>
            <a:outerShdw algn="tl" blurRad="190500" rotWithShape="0">
              <a:srgbClr val="8296b0">
                <a:alpha val="52000"/>
              </a:srgbClr>
            </a:outerShdw>
          </a:effectLst>
        </p:spPr>
      </p:pic>
      <p:pic>
        <p:nvPicPr>
          <p:cNvPr id="312" name="Shape 163" descr=""/>
          <p:cNvPicPr/>
          <p:nvPr/>
        </p:nvPicPr>
        <p:blipFill>
          <a:blip r:embed="rId5"/>
          <a:stretch/>
        </p:blipFill>
        <p:spPr>
          <a:xfrm>
            <a:off x="1039680" y="1563480"/>
            <a:ext cx="1947960" cy="1947960"/>
          </a:xfrm>
          <a:prstGeom prst="rect">
            <a:avLst/>
          </a:prstGeom>
          <a:ln>
            <a:noFill/>
          </a:ln>
          <a:effectLst>
            <a:outerShdw algn="tl" blurRad="190500" rotWithShape="0">
              <a:srgbClr val="8296b0">
                <a:alpha val="52000"/>
              </a:srgbClr>
            </a:outerShdw>
          </a:effectLst>
        </p:spPr>
      </p:pic>
      <p:pic>
        <p:nvPicPr>
          <p:cNvPr id="313" name="Shape 164" descr=""/>
          <p:cNvPicPr/>
          <p:nvPr/>
        </p:nvPicPr>
        <p:blipFill>
          <a:blip r:embed="rId6"/>
          <a:stretch/>
        </p:blipFill>
        <p:spPr>
          <a:xfrm>
            <a:off x="1039680" y="1563480"/>
            <a:ext cx="1947960" cy="1947960"/>
          </a:xfrm>
          <a:prstGeom prst="rect">
            <a:avLst/>
          </a:prstGeom>
          <a:ln>
            <a:noFill/>
          </a:ln>
          <a:effectLst>
            <a:outerShdw algn="tl" blurRad="190500" rotWithShape="0">
              <a:srgbClr val="8296b0">
                <a:alpha val="52000"/>
              </a:srgbClr>
            </a:outerShdw>
          </a:effectLst>
        </p:spPr>
      </p:pic>
      <p:pic>
        <p:nvPicPr>
          <p:cNvPr id="314" name="Shape 165" descr=""/>
          <p:cNvPicPr/>
          <p:nvPr/>
        </p:nvPicPr>
        <p:blipFill>
          <a:blip r:embed="rId7"/>
          <a:stretch/>
        </p:blipFill>
        <p:spPr>
          <a:xfrm>
            <a:off x="1039680" y="1563480"/>
            <a:ext cx="1947960" cy="1947960"/>
          </a:xfrm>
          <a:prstGeom prst="rect">
            <a:avLst/>
          </a:prstGeom>
          <a:ln>
            <a:noFill/>
          </a:ln>
          <a:effectLst>
            <a:outerShdw algn="tl" blurRad="190500" rotWithShape="0">
              <a:srgbClr val="8296b0">
                <a:alpha val="52000"/>
              </a:srgbClr>
            </a:outerShdw>
          </a:effectLst>
        </p:spPr>
      </p:pic>
      <p:sp>
        <p:nvSpPr>
          <p:cNvPr id="315" name="CustomShape 13"/>
          <p:cNvSpPr/>
          <p:nvPr/>
        </p:nvSpPr>
        <p:spPr>
          <a:xfrm>
            <a:off x="1259640" y="2067840"/>
            <a:ext cx="3456000" cy="835560"/>
          </a:xfrm>
          <a:prstGeom prst="rect">
            <a:avLst/>
          </a:prstGeom>
          <a:noFill/>
          <a:ln>
            <a:noFill/>
          </a:ln>
        </p:spPr>
        <p:style>
          <a:lnRef idx="0"/>
          <a:fillRef idx="0"/>
          <a:effectRef idx="0"/>
          <a:fontRef idx="minor"/>
        </p:style>
        <p:txBody>
          <a:bodyPr/>
          <a:p>
            <a:pPr>
              <a:lnSpc>
                <a:spcPct val="120000"/>
              </a:lnSpc>
            </a:pPr>
            <a:r>
              <a:rPr b="1" lang="en-US" sz="4400" spc="-1" strike="noStrike">
                <a:solidFill>
                  <a:srgbClr val="ffffff"/>
                </a:solidFill>
                <a:uFill>
                  <a:solidFill>
                    <a:srgbClr val="ffffff"/>
                  </a:solidFill>
                </a:uFill>
                <a:latin typeface="Arial"/>
                <a:ea typeface="Arial"/>
              </a:rPr>
              <a:t>目 录</a:t>
            </a:r>
            <a:endParaRPr b="0" lang="en-US" sz="4400" spc="-1" strike="noStrike">
              <a:solidFill>
                <a:srgbClr val="000000"/>
              </a:solidFill>
              <a:uFill>
                <a:solidFill>
                  <a:srgbClr val="ffffff"/>
                </a:solidFill>
              </a:uFill>
              <a:latin typeface="Arial"/>
            </a:endParaRPr>
          </a:p>
        </p:txBody>
      </p:sp>
      <p:sp>
        <p:nvSpPr>
          <p:cNvPr id="316" name="CustomShape 14"/>
          <p:cNvSpPr/>
          <p:nvPr/>
        </p:nvSpPr>
        <p:spPr>
          <a:xfrm>
            <a:off x="-5760" y="5326200"/>
            <a:ext cx="9149400" cy="271080"/>
          </a:xfrm>
          <a:prstGeom prst="rect">
            <a:avLst/>
          </a:prstGeom>
          <a:noFill/>
          <a:ln>
            <a:noFill/>
          </a:ln>
        </p:spPr>
        <p:style>
          <a:lnRef idx="0"/>
          <a:fillRef idx="0"/>
          <a:effectRef idx="0"/>
          <a:fontRef idx="minor"/>
        </p:style>
      </p:sp>
      <p:sp>
        <p:nvSpPr>
          <p:cNvPr id="317" name="CustomShape 15"/>
          <p:cNvSpPr/>
          <p:nvPr/>
        </p:nvSpPr>
        <p:spPr>
          <a:xfrm>
            <a:off x="5207400" y="3782520"/>
            <a:ext cx="298800" cy="4226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ffff"/>
                </a:solidFill>
                <a:uFill>
                  <a:solidFill>
                    <a:srgbClr val="ffffff"/>
                  </a:solidFill>
                </a:uFill>
                <a:latin typeface="Arial"/>
                <a:ea typeface="Arial"/>
              </a:rPr>
              <a:t>5</a:t>
            </a:r>
            <a:endParaRPr b="0" lang="en-US" sz="1400" spc="-1" strike="noStrike">
              <a:solidFill>
                <a:srgbClr val="000000"/>
              </a:solidFill>
              <a:uFill>
                <a:solidFill>
                  <a:srgbClr val="ffffff"/>
                </a:solidFill>
              </a:uFill>
              <a:latin typeface="Arial"/>
            </a:endParaRPr>
          </a:p>
        </p:txBody>
      </p:sp>
      <p:sp>
        <p:nvSpPr>
          <p:cNvPr id="318" name="CustomShape 16"/>
          <p:cNvSpPr/>
          <p:nvPr/>
        </p:nvSpPr>
        <p:spPr>
          <a:xfrm>
            <a:off x="5673600" y="3654360"/>
            <a:ext cx="2916000" cy="678960"/>
          </a:xfrm>
          <a:prstGeom prst="rect">
            <a:avLst/>
          </a:prstGeom>
          <a:noFill/>
          <a:ln>
            <a:noFill/>
          </a:ln>
        </p:spPr>
        <p:style>
          <a:lnRef idx="0"/>
          <a:fillRef idx="0"/>
          <a:effectRef idx="0"/>
          <a:fontRef idx="minor"/>
        </p:style>
        <p:txBody>
          <a:bodyPr lIns="87480" rIns="87480" tIns="43920" bIns="43920"/>
          <a:p>
            <a:pPr>
              <a:lnSpc>
                <a:spcPct val="120000"/>
              </a:lnSpc>
            </a:pPr>
            <a:r>
              <a:rPr b="1" lang="en-US" sz="2000" spc="-1" strike="noStrike">
                <a:solidFill>
                  <a:srgbClr val="ffffff"/>
                </a:solidFill>
                <a:uFill>
                  <a:solidFill>
                    <a:srgbClr val="ffffff"/>
                  </a:solidFill>
                </a:uFill>
                <a:latin typeface="Arial"/>
                <a:ea typeface="Arial"/>
              </a:rPr>
              <a:t>迭代计划</a:t>
            </a:r>
            <a:endParaRPr b="0" lang="en-US" sz="2000" spc="-1" strike="noStrike">
              <a:solidFill>
                <a:srgbClr val="000000"/>
              </a:solidFill>
              <a:uFill>
                <a:solidFill>
                  <a:srgbClr val="ffffff"/>
                </a:solidFill>
              </a:uFill>
              <a:latin typeface="Arial"/>
            </a:endParaRPr>
          </a:p>
          <a:p>
            <a:pPr>
              <a:lnSpc>
                <a:spcPct val="120000"/>
              </a:lnSpc>
            </a:pPr>
            <a:r>
              <a:rPr b="0" lang="en-US" sz="1200" spc="-1" strike="noStrike">
                <a:solidFill>
                  <a:srgbClr val="ffffff"/>
                </a:solidFill>
                <a:uFill>
                  <a:solidFill>
                    <a:srgbClr val="ffffff"/>
                  </a:solidFill>
                </a:uFill>
                <a:latin typeface="Arial"/>
                <a:ea typeface="Arial"/>
              </a:rPr>
              <a:t>迭代计划展示</a:t>
            </a:r>
            <a:endParaRPr b="0" lang="en-US" sz="1200" spc="-1" strike="noStrike">
              <a:solidFill>
                <a:srgbClr val="000000"/>
              </a:solidFill>
              <a:uFill>
                <a:solidFill>
                  <a:srgbClr val="ffffff"/>
                </a:solidFill>
              </a:uFill>
              <a:latin typeface="Arial"/>
            </a:endParaRPr>
          </a:p>
        </p:txBody>
      </p:sp>
    </p:spTree>
  </p:cSld>
  <p:transition spd="slow">
    <p:fade/>
  </p:transition>
  <p:timing>
    <p:tnLst>
      <p:par>
        <p:cTn id="57" dur="indefinite" restart="never" nodeType="tmRoot">
          <p:childTnLst>
            <p:seq>
              <p:cTn id="58" dur="indefinite" nodeType="mainSeq">
                <p:childTnLst>
                  <p:par>
                    <p:cTn id="59" fill="hold">
                      <p:stCondLst>
                        <p:cond delay="0"/>
                      </p:stCondLst>
                      <p:childTnLst>
                        <p:par>
                          <p:cTn id="60" fill="hold">
                            <p:stCondLst>
                              <p:cond delay="0"/>
                            </p:stCondLst>
                            <p:childTnLst>
                              <p:par>
                                <p:cTn id="61" nodeType="withEffect" fill="hold" presetClass="entr" presetID="10">
                                  <p:stCondLst>
                                    <p:cond delay="0"/>
                                  </p:stCondLst>
                                  <p:childTnLst>
                                    <p:set>
                                      <p:cBhvr>
                                        <p:cTn id="62" dur="1" fill="hold">
                                          <p:stCondLst>
                                            <p:cond delay="0"/>
                                          </p:stCondLst>
                                        </p:cTn>
                                        <p:tgtEl>
                                          <p:spTgt spid="297"/>
                                        </p:tgtEl>
                                        <p:attrNameLst>
                                          <p:attrName>style.visibility</p:attrName>
                                        </p:attrNameLst>
                                      </p:cBhvr>
                                      <p:to>
                                        <p:strVal val="visible"/>
                                      </p:to>
                                    </p:set>
                                    <p:animEffect filter="fade" transition="in">
                                      <p:cBhvr additive="repl">
                                        <p:cTn id="63" dur="500"/>
                                        <p:tgtEl>
                                          <p:spTgt spid="297"/>
                                        </p:tgtEl>
                                      </p:cBhvr>
                                    </p:animEffect>
                                  </p:childTnLst>
                                </p:cTn>
                              </p:par>
                              <p:par>
                                <p:cTn id="64" nodeType="withEffect" fill="hold" presetClass="entr" presetID="10">
                                  <p:stCondLst>
                                    <p:cond delay="0"/>
                                  </p:stCondLst>
                                  <p:childTnLst>
                                    <p:set>
                                      <p:cBhvr>
                                        <p:cTn id="65" dur="1" fill="hold">
                                          <p:stCondLst>
                                            <p:cond delay="0"/>
                                          </p:stCondLst>
                                        </p:cTn>
                                        <p:tgtEl>
                                          <p:spTgt spid="298"/>
                                        </p:tgtEl>
                                        <p:attrNameLst>
                                          <p:attrName>style.visibility</p:attrName>
                                        </p:attrNameLst>
                                      </p:cBhvr>
                                      <p:to>
                                        <p:strVal val="visible"/>
                                      </p:to>
                                    </p:set>
                                    <p:animEffect filter="fade" transition="in">
                                      <p:cBhvr additive="repl">
                                        <p:cTn id="66" dur="300"/>
                                        <p:tgtEl>
                                          <p:spTgt spid="298"/>
                                        </p:tgtEl>
                                      </p:cBhvr>
                                    </p:animEffect>
                                  </p:childTnLst>
                                </p:cTn>
                              </p:par>
                              <p:par>
                                <p:cTn id="67" nodeType="withEffect" fill="hold" presetClass="entr" presetID="10">
                                  <p:stCondLst>
                                    <p:cond delay="0"/>
                                  </p:stCondLst>
                                  <p:childTnLst>
                                    <p:set>
                                      <p:cBhvr>
                                        <p:cTn id="68" dur="1" fill="hold">
                                          <p:stCondLst>
                                            <p:cond delay="0"/>
                                          </p:stCondLst>
                                        </p:cTn>
                                        <p:tgtEl>
                                          <p:spTgt spid="299"/>
                                        </p:tgtEl>
                                        <p:attrNameLst>
                                          <p:attrName>style.visibility</p:attrName>
                                        </p:attrNameLst>
                                      </p:cBhvr>
                                      <p:to>
                                        <p:strVal val="visible"/>
                                      </p:to>
                                    </p:set>
                                    <p:animEffect filter="fade" transition="in">
                                      <p:cBhvr additive="repl">
                                        <p:cTn id="69" dur="300"/>
                                        <p:tgtEl>
                                          <p:spTgt spid="299"/>
                                        </p:tgtEl>
                                      </p:cBhvr>
                                    </p:animEffect>
                                  </p:childTnLst>
                                </p:cTn>
                              </p:par>
                              <p:par>
                                <p:cTn id="70" nodeType="withEffect" fill="hold" presetClass="entr" presetID="10">
                                  <p:stCondLst>
                                    <p:cond delay="0"/>
                                  </p:stCondLst>
                                  <p:childTnLst>
                                    <p:set>
                                      <p:cBhvr>
                                        <p:cTn id="71" dur="1" fill="hold">
                                          <p:stCondLst>
                                            <p:cond delay="0"/>
                                          </p:stCondLst>
                                        </p:cTn>
                                        <p:tgtEl>
                                          <p:spTgt spid="300"/>
                                        </p:tgtEl>
                                        <p:attrNameLst>
                                          <p:attrName>style.visibility</p:attrName>
                                        </p:attrNameLst>
                                      </p:cBhvr>
                                      <p:to>
                                        <p:strVal val="visible"/>
                                      </p:to>
                                    </p:set>
                                    <p:animEffect filter="fade" transition="in">
                                      <p:cBhvr additive="repl">
                                        <p:cTn id="72" dur="300"/>
                                        <p:tgtEl>
                                          <p:spTgt spid="300"/>
                                        </p:tgtEl>
                                      </p:cBhvr>
                                    </p:animEffect>
                                  </p:childTnLst>
                                </p:cTn>
                              </p:par>
                              <p:par>
                                <p:cTn id="73" nodeType="withEffect" fill="hold" presetClass="entr" presetID="10">
                                  <p:stCondLst>
                                    <p:cond delay="0"/>
                                  </p:stCondLst>
                                  <p:childTnLst>
                                    <p:set>
                                      <p:cBhvr>
                                        <p:cTn id="74" dur="1" fill="hold">
                                          <p:stCondLst>
                                            <p:cond delay="0"/>
                                          </p:stCondLst>
                                        </p:cTn>
                                        <p:tgtEl>
                                          <p:spTgt spid="309"/>
                                        </p:tgtEl>
                                        <p:attrNameLst>
                                          <p:attrName>style.visibility</p:attrName>
                                        </p:attrNameLst>
                                      </p:cBhvr>
                                      <p:to>
                                        <p:strVal val="visible"/>
                                      </p:to>
                                    </p:set>
                                    <p:animEffect filter="fade" transition="in">
                                      <p:cBhvr additive="repl">
                                        <p:cTn id="75" dur="500"/>
                                        <p:tgtEl>
                                          <p:spTgt spid="309"/>
                                        </p:tgtEl>
                                      </p:cBhvr>
                                    </p:animEffect>
                                  </p:childTnLst>
                                </p:cTn>
                              </p:par>
                              <p:par>
                                <p:cTn id="76" nodeType="withEffect" fill="hold" presetClass="entr" presetID="10">
                                  <p:stCondLst>
                                    <p:cond delay="0"/>
                                  </p:stCondLst>
                                  <p:childTnLst>
                                    <p:set>
                                      <p:cBhvr>
                                        <p:cTn id="77" dur="1" fill="hold">
                                          <p:stCondLst>
                                            <p:cond delay="0"/>
                                          </p:stCondLst>
                                        </p:cTn>
                                        <p:tgtEl>
                                          <p:spTgt spid="310"/>
                                        </p:tgtEl>
                                        <p:attrNameLst>
                                          <p:attrName>style.visibility</p:attrName>
                                        </p:attrNameLst>
                                      </p:cBhvr>
                                      <p:to>
                                        <p:strVal val="visible"/>
                                      </p:to>
                                    </p:set>
                                    <p:animEffect filter="fade" transition="in">
                                      <p:cBhvr additive="repl">
                                        <p:cTn id="78" dur="500"/>
                                        <p:tgtEl>
                                          <p:spTgt spid="310"/>
                                        </p:tgtEl>
                                      </p:cBhvr>
                                    </p:animEffect>
                                  </p:childTnLst>
                                </p:cTn>
                              </p:par>
                              <p:par>
                                <p:cTn id="79" nodeType="withEffect" fill="hold" presetClass="entr" presetID="10">
                                  <p:stCondLst>
                                    <p:cond delay="0"/>
                                  </p:stCondLst>
                                  <p:childTnLst>
                                    <p:set>
                                      <p:cBhvr>
                                        <p:cTn id="80" dur="1" fill="hold">
                                          <p:stCondLst>
                                            <p:cond delay="0"/>
                                          </p:stCondLst>
                                        </p:cTn>
                                        <p:tgtEl>
                                          <p:spTgt spid="311"/>
                                        </p:tgtEl>
                                        <p:attrNameLst>
                                          <p:attrName>style.visibility</p:attrName>
                                        </p:attrNameLst>
                                      </p:cBhvr>
                                      <p:to>
                                        <p:strVal val="visible"/>
                                      </p:to>
                                    </p:set>
                                    <p:animEffect filter="fade" transition="in">
                                      <p:cBhvr additive="repl">
                                        <p:cTn id="81" dur="500"/>
                                        <p:tgtEl>
                                          <p:spTgt spid="311"/>
                                        </p:tgtEl>
                                      </p:cBhvr>
                                    </p:animEffect>
                                  </p:childTnLst>
                                </p:cTn>
                              </p:par>
                              <p:par>
                                <p:cTn id="82" nodeType="withEffect" fill="hold" presetClass="entr" presetID="10">
                                  <p:stCondLst>
                                    <p:cond delay="0"/>
                                  </p:stCondLst>
                                  <p:childTnLst>
                                    <p:set>
                                      <p:cBhvr>
                                        <p:cTn id="83" dur="1" fill="hold">
                                          <p:stCondLst>
                                            <p:cond delay="0"/>
                                          </p:stCondLst>
                                        </p:cTn>
                                        <p:tgtEl>
                                          <p:spTgt spid="312"/>
                                        </p:tgtEl>
                                        <p:attrNameLst>
                                          <p:attrName>style.visibility</p:attrName>
                                        </p:attrNameLst>
                                      </p:cBhvr>
                                      <p:to>
                                        <p:strVal val="visible"/>
                                      </p:to>
                                    </p:set>
                                    <p:animEffect filter="fade" transition="in">
                                      <p:cBhvr additive="repl">
                                        <p:cTn id="84" dur="500"/>
                                        <p:tgtEl>
                                          <p:spTgt spid="312"/>
                                        </p:tgtEl>
                                      </p:cBhvr>
                                    </p:animEffect>
                                  </p:childTnLst>
                                </p:cTn>
                              </p:par>
                              <p:par>
                                <p:cTn id="85" nodeType="withEffect" fill="hold" presetClass="entr" presetID="10">
                                  <p:stCondLst>
                                    <p:cond delay="0"/>
                                  </p:stCondLst>
                                  <p:childTnLst>
                                    <p:set>
                                      <p:cBhvr>
                                        <p:cTn id="86" dur="1" fill="hold">
                                          <p:stCondLst>
                                            <p:cond delay="0"/>
                                          </p:stCondLst>
                                        </p:cTn>
                                        <p:tgtEl>
                                          <p:spTgt spid="313"/>
                                        </p:tgtEl>
                                        <p:attrNameLst>
                                          <p:attrName>style.visibility</p:attrName>
                                        </p:attrNameLst>
                                      </p:cBhvr>
                                      <p:to>
                                        <p:strVal val="visible"/>
                                      </p:to>
                                    </p:set>
                                    <p:animEffect filter="fade" transition="in">
                                      <p:cBhvr additive="repl">
                                        <p:cTn id="87" dur="500"/>
                                        <p:tgtEl>
                                          <p:spTgt spid="313"/>
                                        </p:tgtEl>
                                      </p:cBhvr>
                                    </p:animEffect>
                                  </p:childTnLst>
                                </p:cTn>
                              </p:par>
                              <p:par>
                                <p:cTn id="88" nodeType="withEffect" fill="hold" presetClass="entr" presetID="10">
                                  <p:stCondLst>
                                    <p:cond delay="0"/>
                                  </p:stCondLst>
                                  <p:childTnLst>
                                    <p:set>
                                      <p:cBhvr>
                                        <p:cTn id="89" dur="1" fill="hold">
                                          <p:stCondLst>
                                            <p:cond delay="0"/>
                                          </p:stCondLst>
                                        </p:cTn>
                                        <p:tgtEl>
                                          <p:spTgt spid="314"/>
                                        </p:tgtEl>
                                        <p:attrNameLst>
                                          <p:attrName>style.visibility</p:attrName>
                                        </p:attrNameLst>
                                      </p:cBhvr>
                                      <p:to>
                                        <p:strVal val="visible"/>
                                      </p:to>
                                    </p:set>
                                    <p:animEffect filter="fade" transition="in">
                                      <p:cBhvr additive="repl">
                                        <p:cTn id="90" dur="500"/>
                                        <p:tgtEl>
                                          <p:spTgt spid="314"/>
                                        </p:tgtEl>
                                      </p:cBhvr>
                                    </p:animEffect>
                                  </p:childTnLst>
                                </p:cTn>
                              </p:par>
                              <p:par>
                                <p:cTn id="91" nodeType="withEffect" fill="hold" presetClass="emph" presetID="8">
                                  <p:stCondLst>
                                    <p:cond delay="0"/>
                                  </p:stCondLst>
                                  <p:childTnLst/>
                                </p:cTn>
                              </p:par>
                              <p:par>
                                <p:cTn id="92" nodeType="withEffect" fill="hold" presetClass="emph" presetID="8">
                                  <p:stCondLst>
                                    <p:cond delay="0"/>
                                  </p:stCondLst>
                                  <p:childTnLst/>
                                </p:cTn>
                              </p:par>
                              <p:par>
                                <p:cTn id="93" nodeType="withEffect" fill="hold" presetClass="emph" presetID="8">
                                  <p:stCondLst>
                                    <p:cond delay="0"/>
                                  </p:stCondLst>
                                  <p:childTnLst/>
                                </p:cTn>
                              </p:par>
                              <p:par>
                                <p:cTn id="94" nodeType="withEffect" fill="hold" presetClass="emph" presetID="8">
                                  <p:stCondLst>
                                    <p:cond delay="0"/>
                                  </p:stCondLst>
                                  <p:childTnLst/>
                                </p:cTn>
                              </p:par>
                              <p:par>
                                <p:cTn id="95" nodeType="withEffect" fill="hold" presetClass="emph" presetID="8">
                                  <p:stCondLst>
                                    <p:cond delay="0"/>
                                  </p:stCondLst>
                                  <p:childTnLst/>
                                </p:cTn>
                              </p:par>
                              <p:par>
                                <p:cTn id="96" nodeType="withEffect" fill="hold" presetClass="emph" presetID="8">
                                  <p:stCondLst>
                                    <p:cond delay="0"/>
                                  </p:stCondLst>
                                  <p:childTnLst/>
                                </p:cTn>
                              </p:par>
                              <p:par>
                                <p:cTn id="97" nodeType="withEffect" fill="hold" presetClass="entr" presetID="10">
                                  <p:stCondLst>
                                    <p:cond delay="0"/>
                                  </p:stCondLst>
                                  <p:childTnLst>
                                    <p:set>
                                      <p:cBhvr>
                                        <p:cTn id="98" dur="1" fill="hold">
                                          <p:stCondLst>
                                            <p:cond delay="0"/>
                                          </p:stCondLst>
                                        </p:cTn>
                                        <p:tgtEl>
                                          <p:spTgt spid="315"/>
                                        </p:tgtEl>
                                        <p:attrNameLst>
                                          <p:attrName>style.visibility</p:attrName>
                                        </p:attrNameLst>
                                      </p:cBhvr>
                                      <p:to>
                                        <p:strVal val="visible"/>
                                      </p:to>
                                    </p:set>
                                    <p:animEffect filter="fade" transition="in">
                                      <p:cBhvr additive="repl">
                                        <p:cTn id="99" dur="1250"/>
                                        <p:tgtEl>
                                          <p:spTgt spid="315"/>
                                        </p:tgtEl>
                                      </p:cBhvr>
                                    </p:animEffect>
                                  </p:childTnLst>
                                </p:cTn>
                              </p:par>
                            </p:childTnLst>
                          </p:cTn>
                        </p:par>
                        <p:par>
                          <p:cTn id="100" fill="hold">
                            <p:stCondLst>
                              <p:cond delay="3000"/>
                            </p:stCondLst>
                            <p:childTnLst>
                              <p:par>
                                <p:cTn id="101" nodeType="afterEffect" fill="hold" presetClass="entr" presetID="10">
                                  <p:stCondLst>
                                    <p:cond delay="0"/>
                                  </p:stCondLst>
                                  <p:childTnLst>
                                    <p:set>
                                      <p:cBhvr>
                                        <p:cTn id="102" dur="1" fill="hold">
                                          <p:stCondLst>
                                            <p:cond delay="0"/>
                                          </p:stCondLst>
                                        </p:cTn>
                                        <p:tgtEl>
                                          <p:spTgt spid="316"/>
                                        </p:tgtEl>
                                        <p:attrNameLst>
                                          <p:attrName>style.visibility</p:attrName>
                                        </p:attrNameLst>
                                      </p:cBhvr>
                                      <p:to>
                                        <p:strVal val="visible"/>
                                      </p:to>
                                    </p:set>
                                    <p:animEffect filter="fade" transition="in">
                                      <p:cBhvr additive="repl">
                                        <p:cTn id="103" dur="500"/>
                                        <p:tgtEl>
                                          <p:spTgt spid="3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Shape 175" descr=""/>
          <p:cNvPicPr/>
          <p:nvPr/>
        </p:nvPicPr>
        <p:blipFill>
          <a:blip r:embed="rId1"/>
          <a:stretch/>
        </p:blipFill>
        <p:spPr>
          <a:xfrm>
            <a:off x="-24840" y="-16200"/>
            <a:ext cx="9193320" cy="5175720"/>
          </a:xfrm>
          <a:prstGeom prst="rect">
            <a:avLst/>
          </a:prstGeom>
          <a:ln>
            <a:noFill/>
          </a:ln>
        </p:spPr>
      </p:pic>
      <p:sp>
        <p:nvSpPr>
          <p:cNvPr id="320" name="CustomShape 1"/>
          <p:cNvSpPr/>
          <p:nvPr/>
        </p:nvSpPr>
        <p:spPr>
          <a:xfrm>
            <a:off x="2586600" y="611640"/>
            <a:ext cx="3700800" cy="3700800"/>
          </a:xfrm>
          <a:prstGeom prst="ellipse">
            <a:avLst/>
          </a:prstGeom>
          <a:solidFill>
            <a:schemeClr val="accent1"/>
          </a:solidFill>
          <a:ln>
            <a:noFill/>
          </a:ln>
        </p:spPr>
        <p:style>
          <a:lnRef idx="0"/>
          <a:fillRef idx="0"/>
          <a:effectRef idx="0"/>
          <a:fontRef idx="minor"/>
        </p:style>
      </p:sp>
      <p:sp>
        <p:nvSpPr>
          <p:cNvPr id="321" name="CustomShape 2"/>
          <p:cNvSpPr/>
          <p:nvPr/>
        </p:nvSpPr>
        <p:spPr>
          <a:xfrm>
            <a:off x="2502360" y="527400"/>
            <a:ext cx="3869640" cy="3869640"/>
          </a:xfrm>
          <a:prstGeom prst="ellipse">
            <a:avLst/>
          </a:prstGeom>
          <a:noFill/>
          <a:ln w="117360">
            <a:solidFill>
              <a:srgbClr val="bbd6ee"/>
            </a:solidFill>
            <a:miter/>
          </a:ln>
        </p:spPr>
        <p:style>
          <a:lnRef idx="0"/>
          <a:fillRef idx="0"/>
          <a:effectRef idx="0"/>
          <a:fontRef idx="minor"/>
        </p:style>
      </p:sp>
      <p:sp>
        <p:nvSpPr>
          <p:cNvPr id="322" name="CustomShape 3"/>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chemeClr val="accent1"/>
          </a:solidFill>
          <a:ln>
            <a:noFill/>
          </a:ln>
        </p:spPr>
        <p:style>
          <a:lnRef idx="0"/>
          <a:fillRef idx="0"/>
          <a:effectRef idx="0"/>
          <a:fontRef idx="minor"/>
        </p:style>
      </p:sp>
      <p:sp>
        <p:nvSpPr>
          <p:cNvPr id="323" name="CustomShape 4"/>
          <p:cNvSpPr/>
          <p:nvPr/>
        </p:nvSpPr>
        <p:spPr>
          <a:xfrm rot="12672600">
            <a:off x="1944720" y="356292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a:noFill/>
          </a:ln>
        </p:spPr>
        <p:style>
          <a:lnRef idx="0"/>
          <a:fillRef idx="0"/>
          <a:effectRef idx="0"/>
          <a:fontRef idx="minor"/>
        </p:style>
      </p:sp>
      <p:sp>
        <p:nvSpPr>
          <p:cNvPr id="324" name="CustomShape 5"/>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chemeClr val="accent1"/>
          </a:solidFill>
          <a:ln>
            <a:noFill/>
          </a:ln>
        </p:spPr>
        <p:style>
          <a:lnRef idx="0"/>
          <a:fillRef idx="0"/>
          <a:effectRef idx="0"/>
          <a:fontRef idx="minor"/>
        </p:style>
      </p:sp>
      <p:sp>
        <p:nvSpPr>
          <p:cNvPr id="325" name="CustomShape 6"/>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chemeClr val="accent1"/>
          </a:solidFill>
          <a:ln>
            <a:noFill/>
          </a:ln>
        </p:spPr>
        <p:style>
          <a:lnRef idx="0"/>
          <a:fillRef idx="0"/>
          <a:effectRef idx="0"/>
          <a:fontRef idx="minor"/>
        </p:style>
      </p:sp>
      <p:sp>
        <p:nvSpPr>
          <p:cNvPr id="326" name="CustomShape 7"/>
          <p:cNvSpPr/>
          <p:nvPr/>
        </p:nvSpPr>
        <p:spPr>
          <a:xfrm>
            <a:off x="1487880" y="42926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a:noFill/>
          </a:ln>
        </p:spPr>
        <p:style>
          <a:lnRef idx="0"/>
          <a:fillRef idx="0"/>
          <a:effectRef idx="0"/>
          <a:fontRef idx="minor"/>
        </p:style>
      </p:sp>
      <p:sp>
        <p:nvSpPr>
          <p:cNvPr id="327" name="CustomShape 8"/>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a:noFill/>
          </a:ln>
        </p:spPr>
        <p:style>
          <a:lnRef idx="0"/>
          <a:fillRef idx="0"/>
          <a:effectRef idx="0"/>
          <a:fontRef idx="minor"/>
        </p:style>
      </p:sp>
      <p:sp>
        <p:nvSpPr>
          <p:cNvPr id="328" name="CustomShape 9"/>
          <p:cNvSpPr/>
          <p:nvPr/>
        </p:nvSpPr>
        <p:spPr>
          <a:xfrm>
            <a:off x="6896520" y="809640"/>
            <a:ext cx="865800" cy="577080"/>
          </a:xfrm>
          <a:custGeom>
            <a:avLst/>
            <a:gdLst/>
            <a:ahLst/>
            <a:rect l="l" t="t" r="r" b="b"/>
            <a:pathLst>
              <a:path w="120000" h="120000">
                <a:moveTo>
                  <a:pt x="0" y="13333"/>
                </a:moveTo>
                <a:lnTo>
                  <a:pt x="120000" y="0"/>
                </a:lnTo>
                <a:lnTo>
                  <a:pt x="55555" y="120000"/>
                </a:lnTo>
                <a:lnTo>
                  <a:pt x="0" y="13333"/>
                </a:lnTo>
                <a:close/>
              </a:path>
            </a:pathLst>
          </a:custGeom>
          <a:solidFill>
            <a:schemeClr val="accent1"/>
          </a:solidFill>
          <a:ln>
            <a:noFill/>
          </a:ln>
        </p:spPr>
        <p:style>
          <a:lnRef idx="0"/>
          <a:fillRef idx="0"/>
          <a:effectRef idx="0"/>
          <a:fontRef idx="minor"/>
        </p:style>
      </p:sp>
      <p:sp>
        <p:nvSpPr>
          <p:cNvPr id="329" name="CustomShape 10"/>
          <p:cNvSpPr/>
          <p:nvPr/>
        </p:nvSpPr>
        <p:spPr>
          <a:xfrm>
            <a:off x="6976800" y="173988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a:noFill/>
          </a:ln>
        </p:spPr>
        <p:style>
          <a:lnRef idx="0"/>
          <a:fillRef idx="0"/>
          <a:effectRef idx="0"/>
          <a:fontRef idx="minor"/>
        </p:style>
      </p:sp>
      <p:sp>
        <p:nvSpPr>
          <p:cNvPr id="330" name="CustomShape 11"/>
          <p:cNvSpPr/>
          <p:nvPr/>
        </p:nvSpPr>
        <p:spPr>
          <a:xfrm>
            <a:off x="6559560" y="2285280"/>
            <a:ext cx="753480" cy="577080"/>
          </a:xfrm>
          <a:custGeom>
            <a:avLst/>
            <a:gdLst/>
            <a:ahLst/>
            <a:rect l="l" t="t" r="r" b="b"/>
            <a:pathLst>
              <a:path w="120000" h="120000">
                <a:moveTo>
                  <a:pt x="0" y="0"/>
                </a:moveTo>
                <a:lnTo>
                  <a:pt x="7659" y="120000"/>
                </a:lnTo>
                <a:lnTo>
                  <a:pt x="119999" y="106666"/>
                </a:lnTo>
                <a:lnTo>
                  <a:pt x="0" y="0"/>
                </a:lnTo>
                <a:close/>
              </a:path>
            </a:pathLst>
          </a:custGeom>
          <a:solidFill>
            <a:schemeClr val="accent1"/>
          </a:solidFill>
          <a:ln>
            <a:noFill/>
          </a:ln>
        </p:spPr>
        <p:style>
          <a:lnRef idx="0"/>
          <a:fillRef idx="0"/>
          <a:effectRef idx="0"/>
          <a:fontRef idx="minor"/>
        </p:style>
      </p:sp>
      <p:sp>
        <p:nvSpPr>
          <p:cNvPr id="331" name="CustomShape 12"/>
          <p:cNvSpPr/>
          <p:nvPr/>
        </p:nvSpPr>
        <p:spPr>
          <a:xfrm>
            <a:off x="7313400" y="262224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a:noFill/>
          </a:ln>
        </p:spPr>
        <p:style>
          <a:lnRef idx="0"/>
          <a:fillRef idx="0"/>
          <a:effectRef idx="0"/>
          <a:fontRef idx="minor"/>
        </p:style>
      </p:sp>
      <p:sp>
        <p:nvSpPr>
          <p:cNvPr id="332" name="CustomShape 13"/>
          <p:cNvSpPr/>
          <p:nvPr/>
        </p:nvSpPr>
        <p:spPr>
          <a:xfrm>
            <a:off x="6222600" y="3969720"/>
            <a:ext cx="689400" cy="833760"/>
          </a:xfrm>
          <a:custGeom>
            <a:avLst/>
            <a:gdLst/>
            <a:ahLst/>
            <a:rect l="l" t="t" r="r" b="b"/>
            <a:pathLst>
              <a:path w="120000" h="120000">
                <a:moveTo>
                  <a:pt x="0" y="43846"/>
                </a:moveTo>
                <a:lnTo>
                  <a:pt x="94883" y="0"/>
                </a:lnTo>
                <a:lnTo>
                  <a:pt x="119999" y="120000"/>
                </a:lnTo>
                <a:lnTo>
                  <a:pt x="0" y="43846"/>
                </a:lnTo>
                <a:close/>
              </a:path>
            </a:pathLst>
          </a:custGeom>
          <a:solidFill>
            <a:schemeClr val="accent1"/>
          </a:solidFill>
          <a:ln>
            <a:noFill/>
          </a:ln>
        </p:spPr>
        <p:style>
          <a:lnRef idx="0"/>
          <a:fillRef idx="0"/>
          <a:effectRef idx="0"/>
          <a:fontRef idx="minor"/>
        </p:style>
      </p:sp>
      <p:sp>
        <p:nvSpPr>
          <p:cNvPr id="333" name="CustomShape 14"/>
          <p:cNvSpPr/>
          <p:nvPr/>
        </p:nvSpPr>
        <p:spPr>
          <a:xfrm>
            <a:off x="2722320" y="2002680"/>
            <a:ext cx="3433320" cy="565200"/>
          </a:xfrm>
          <a:prstGeom prst="rect">
            <a:avLst/>
          </a:prstGeom>
          <a:noFill/>
          <a:ln>
            <a:noFill/>
          </a:ln>
        </p:spPr>
        <p:style>
          <a:lnRef idx="0"/>
          <a:fillRef idx="0"/>
          <a:effectRef idx="0"/>
          <a:fontRef idx="minor"/>
        </p:style>
        <p:txBody>
          <a:bodyPr/>
          <a:p>
            <a:pPr algn="ctr">
              <a:lnSpc>
                <a:spcPct val="120000"/>
              </a:lnSpc>
            </a:pPr>
            <a:r>
              <a:rPr b="1" lang="en-US" sz="2800" spc="-1" strike="noStrike">
                <a:solidFill>
                  <a:srgbClr val="ffffff"/>
                </a:solidFill>
                <a:uFill>
                  <a:solidFill>
                    <a:srgbClr val="ffffff"/>
                  </a:solidFill>
                </a:uFill>
                <a:latin typeface="Arial"/>
                <a:ea typeface="Arial"/>
              </a:rPr>
              <a:t>项目目标</a:t>
            </a:r>
            <a:endParaRPr b="0" lang="en-US" sz="2800" spc="-1" strike="noStrike">
              <a:solidFill>
                <a:srgbClr val="000000"/>
              </a:solidFill>
              <a:uFill>
                <a:solidFill>
                  <a:srgbClr val="ffffff"/>
                </a:solidFill>
              </a:uFill>
              <a:latin typeface="Arial"/>
            </a:endParaRPr>
          </a:p>
        </p:txBody>
      </p:sp>
      <p:sp>
        <p:nvSpPr>
          <p:cNvPr id="334" name="CustomShape 15"/>
          <p:cNvSpPr/>
          <p:nvPr/>
        </p:nvSpPr>
        <p:spPr>
          <a:xfrm>
            <a:off x="2988000" y="2695680"/>
            <a:ext cx="143640" cy="143640"/>
          </a:xfrm>
          <a:prstGeom prst="ellipse">
            <a:avLst/>
          </a:prstGeom>
          <a:solidFill>
            <a:schemeClr val="lt1"/>
          </a:solidFill>
          <a:ln>
            <a:noFill/>
          </a:ln>
        </p:spPr>
        <p:style>
          <a:lnRef idx="0"/>
          <a:fillRef idx="0"/>
          <a:effectRef idx="0"/>
          <a:fontRef idx="minor"/>
        </p:style>
      </p:sp>
      <p:sp>
        <p:nvSpPr>
          <p:cNvPr id="335" name="CustomShape 16"/>
          <p:cNvSpPr/>
          <p:nvPr/>
        </p:nvSpPr>
        <p:spPr>
          <a:xfrm>
            <a:off x="2804400" y="2534760"/>
            <a:ext cx="4567320" cy="424440"/>
          </a:xfrm>
          <a:prstGeom prst="rect">
            <a:avLst/>
          </a:prstGeom>
          <a:noFill/>
          <a:ln>
            <a:noFill/>
          </a:ln>
        </p:spPr>
        <p:style>
          <a:lnRef idx="0"/>
          <a:fillRef idx="0"/>
          <a:effectRef idx="0"/>
          <a:fontRef idx="minor"/>
        </p:style>
        <p:txBody>
          <a:bodyPr/>
          <a:p>
            <a:pPr>
              <a:lnSpc>
                <a:spcPct val="120000"/>
              </a:lnSpc>
            </a:pPr>
            <a:r>
              <a:rPr b="0" lang="en-US" sz="1800" spc="-1" strike="noStrike">
                <a:solidFill>
                  <a:srgbClr val="ffffff"/>
                </a:solidFill>
                <a:uFill>
                  <a:solidFill>
                    <a:srgbClr val="ffffff"/>
                  </a:solidFill>
                </a:uFill>
                <a:latin typeface="Arial"/>
                <a:ea typeface="Arial"/>
              </a:rPr>
              <a:t>           </a:t>
            </a:r>
            <a:r>
              <a:rPr b="0" lang="en-US" sz="1800" spc="-1" strike="noStrike">
                <a:solidFill>
                  <a:srgbClr val="ffffff"/>
                </a:solidFill>
                <a:uFill>
                  <a:solidFill>
                    <a:srgbClr val="ffffff"/>
                  </a:solidFill>
                </a:uFill>
                <a:latin typeface="Arial"/>
                <a:ea typeface="Arial"/>
              </a:rPr>
              <a:t>阐述该项目目标</a:t>
            </a:r>
            <a:endParaRPr b="0" lang="en-US" sz="1800" spc="-1" strike="noStrike">
              <a:solidFill>
                <a:srgbClr val="000000"/>
              </a:solidFill>
              <a:uFill>
                <a:solidFill>
                  <a:srgbClr val="ffffff"/>
                </a:solidFill>
              </a:uFill>
              <a:latin typeface="Arial"/>
            </a:endParaRPr>
          </a:p>
        </p:txBody>
      </p:sp>
      <p:sp>
        <p:nvSpPr>
          <p:cNvPr id="336" name="CustomShape 17"/>
          <p:cNvSpPr/>
          <p:nvPr/>
        </p:nvSpPr>
        <p:spPr>
          <a:xfrm>
            <a:off x="3826080" y="1122120"/>
            <a:ext cx="1663920" cy="1107720"/>
          </a:xfrm>
          <a:prstGeom prst="rect">
            <a:avLst/>
          </a:prstGeom>
          <a:noFill/>
          <a:ln>
            <a:noFill/>
          </a:ln>
        </p:spPr>
        <p:style>
          <a:lnRef idx="0"/>
          <a:fillRef idx="0"/>
          <a:effectRef idx="0"/>
          <a:fontRef idx="minor"/>
        </p:style>
        <p:txBody>
          <a:bodyPr/>
          <a:p>
            <a:pPr>
              <a:lnSpc>
                <a:spcPct val="100000"/>
              </a:lnSpc>
            </a:pPr>
            <a:r>
              <a:rPr b="1" lang="en-US" sz="6600" spc="-1" strike="noStrike">
                <a:solidFill>
                  <a:srgbClr val="ffffff"/>
                </a:solidFill>
                <a:uFill>
                  <a:solidFill>
                    <a:srgbClr val="ffffff"/>
                  </a:solidFill>
                </a:uFill>
                <a:latin typeface="Arial"/>
                <a:ea typeface="Arial"/>
              </a:rPr>
              <a:t>01</a:t>
            </a:r>
            <a:endParaRPr b="0" lang="en-US" sz="6600" spc="-1" strike="noStrike">
              <a:solidFill>
                <a:srgbClr val="000000"/>
              </a:solidFill>
              <a:uFill>
                <a:solidFill>
                  <a:srgbClr val="ffffff"/>
                </a:solidFill>
              </a:uFill>
              <a:latin typeface="Arial"/>
            </a:endParaRPr>
          </a:p>
        </p:txBody>
      </p:sp>
      <p:sp>
        <p:nvSpPr>
          <p:cNvPr id="337" name="CustomShape 18"/>
          <p:cNvSpPr/>
          <p:nvPr/>
        </p:nvSpPr>
        <p:spPr>
          <a:xfrm flipH="1">
            <a:off x="3276000" y="-20520"/>
            <a:ext cx="1332000" cy="111852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338" name="CustomShape 19"/>
          <p:cNvSpPr/>
          <p:nvPr/>
        </p:nvSpPr>
        <p:spPr>
          <a:xfrm flipH="1">
            <a:off x="4140000" y="3474720"/>
            <a:ext cx="1800000" cy="167976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339"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104" dur="indefinite" restart="never" nodeType="tmRoot">
          <p:childTnLst>
            <p:seq>
              <p:cTn id="105" dur="indefinite" nodeType="mainSeq">
                <p:childTnLst>
                  <p:par>
                    <p:cTn id="106" fill="hold">
                      <p:stCondLst>
                        <p:cond delay="0"/>
                      </p:stCondLst>
                      <p:childTnLst>
                        <p:par>
                          <p:cTn id="107" fill="hold">
                            <p:stCondLst>
                              <p:cond delay="0"/>
                            </p:stCondLst>
                            <p:childTnLst>
                              <p:par>
                                <p:cTn id="108" nodeType="withEffect" fill="hold" presetClass="entr" presetID="23" presetSubtype="16">
                                  <p:stCondLst>
                                    <p:cond delay="0"/>
                                  </p:stCondLst>
                                  <p:childTnLst>
                                    <p:set>
                                      <p:cBhvr>
                                        <p:cTn id="109" dur="1" fill="hold">
                                          <p:stCondLst>
                                            <p:cond delay="0"/>
                                          </p:stCondLst>
                                        </p:cTn>
                                        <p:tgtEl>
                                          <p:spTgt spid="320"/>
                                        </p:tgtEl>
                                        <p:attrNameLst>
                                          <p:attrName>style.visibility</p:attrName>
                                        </p:attrNameLst>
                                      </p:cBhvr>
                                      <p:to>
                                        <p:strVal val="visible"/>
                                      </p:to>
                                    </p:set>
                                    <p:anim calcmode="lin" valueType="num">
                                      <p:cBhvr additive="repl">
                                        <p:cTn id="110" dur="150"/>
                                        <p:tgtEl>
                                          <p:spTgt spid="320"/>
                                        </p:tgtEl>
                                        <p:attrNameLst>
                                          <p:attrName/>
                                        </p:attrNameLst>
                                      </p:cBhvr>
                                      <p:tavLst>
                                        <p:tav tm="0">
                                          <p:val>
                                            <p:strVal val="0"/>
                                          </p:val>
                                        </p:tav>
                                        <p:tav tm="100000">
                                          <p:val>
                                            <p:strVal val="#ppt_w"/>
                                          </p:val>
                                        </p:tav>
                                      </p:tavLst>
                                    </p:anim>
                                    <p:anim calcmode="lin" valueType="num">
                                      <p:cBhvr additive="repl">
                                        <p:cTn id="111" dur="150"/>
                                        <p:tgtEl>
                                          <p:spTgt spid="320"/>
                                        </p:tgtEl>
                                        <p:attrNameLst>
                                          <p:attrName/>
                                        </p:attrNameLst>
                                      </p:cBhvr>
                                      <p:tavLst>
                                        <p:tav tm="0">
                                          <p:val>
                                            <p:strVal val="0"/>
                                          </p:val>
                                        </p:tav>
                                        <p:tav tm="100000">
                                          <p:val>
                                            <p:strVal val="#ppt_h"/>
                                          </p:val>
                                        </p:tav>
                                      </p:tavLst>
                                    </p:anim>
                                  </p:childTnLst>
                                </p:cTn>
                              </p:par>
                              <p:par>
                                <p:cTn id="112" nodeType="withEffect" fill="hold" presetClass="entr" presetID="10">
                                  <p:stCondLst>
                                    <p:cond delay="0"/>
                                  </p:stCondLst>
                                  <p:childTnLst>
                                    <p:set>
                                      <p:cBhvr>
                                        <p:cTn id="113" dur="1" fill="hold">
                                          <p:stCondLst>
                                            <p:cond delay="0"/>
                                          </p:stCondLst>
                                        </p:cTn>
                                        <p:tgtEl>
                                          <p:spTgt spid="321"/>
                                        </p:tgtEl>
                                        <p:attrNameLst>
                                          <p:attrName>style.visibility</p:attrName>
                                        </p:attrNameLst>
                                      </p:cBhvr>
                                      <p:to>
                                        <p:strVal val="visible"/>
                                      </p:to>
                                    </p:set>
                                    <p:animEffect filter="fade" transition="in">
                                      <p:cBhvr additive="repl">
                                        <p:cTn id="114" dur="2000"/>
                                        <p:tgtEl>
                                          <p:spTgt spid="321"/>
                                        </p:tgtEl>
                                      </p:cBhvr>
                                    </p:animEffect>
                                  </p:childTnLst>
                                </p:cTn>
                              </p:par>
                            </p:childTnLst>
                          </p:cTn>
                        </p:par>
                        <p:par>
                          <p:cTn id="115" fill="hold">
                            <p:stCondLst>
                              <p:cond delay="2000"/>
                            </p:stCondLst>
                            <p:childTnLst>
                              <p:par>
                                <p:cTn id="116" nodeType="afterEffect" fill="hold" presetClass="entr" presetID="10">
                                  <p:stCondLst>
                                    <p:cond delay="0"/>
                                  </p:stCondLst>
                                  <p:childTnLst>
                                    <p:set>
                                      <p:cBhvr>
                                        <p:cTn id="117" dur="1" fill="hold">
                                          <p:stCondLst>
                                            <p:cond delay="0"/>
                                          </p:stCondLst>
                                        </p:cTn>
                                        <p:tgtEl>
                                          <p:spTgt spid="337"/>
                                        </p:tgtEl>
                                        <p:attrNameLst>
                                          <p:attrName>style.visibility</p:attrName>
                                        </p:attrNameLst>
                                      </p:cBhvr>
                                      <p:to>
                                        <p:strVal val="visible"/>
                                      </p:to>
                                    </p:set>
                                    <p:animEffect filter="fade" transition="in">
                                      <p:cBhvr additive="repl">
                                        <p:cTn id="118" dur="500"/>
                                        <p:tgtEl>
                                          <p:spTgt spid="337"/>
                                        </p:tgtEl>
                                      </p:cBhvr>
                                    </p:animEffect>
                                  </p:childTnLst>
                                </p:cTn>
                              </p:par>
                            </p:childTnLst>
                          </p:cTn>
                        </p:par>
                        <p:par>
                          <p:cTn id="119" fill="hold">
                            <p:stCondLst>
                              <p:cond delay="2500"/>
                            </p:stCondLst>
                            <p:childTnLst>
                              <p:par>
                                <p:cTn id="120" nodeType="afterEffect" fill="hold" presetClass="entr" presetID="2" presetSubtype="8">
                                  <p:stCondLst>
                                    <p:cond delay="0"/>
                                  </p:stCondLst>
                                  <p:childTnLst>
                                    <p:set>
                                      <p:cBhvr>
                                        <p:cTn id="121" dur="1" fill="hold">
                                          <p:stCondLst>
                                            <p:cond delay="0"/>
                                          </p:stCondLst>
                                        </p:cTn>
                                        <p:tgtEl>
                                          <p:spTgt spid="328"/>
                                        </p:tgtEl>
                                        <p:attrNameLst>
                                          <p:attrName>style.visibility</p:attrName>
                                        </p:attrNameLst>
                                      </p:cBhvr>
                                      <p:to>
                                        <p:strVal val="visible"/>
                                      </p:to>
                                    </p:set>
                                    <p:anim calcmode="lin" valueType="num">
                                      <p:cBhvr additive="repl">
                                        <p:cTn id="122" dur="500"/>
                                        <p:tgtEl>
                                          <p:spTgt spid="328"/>
                                        </p:tgtEl>
                                        <p:attrNameLst>
                                          <p:attrName>ppt_x</p:attrName>
                                        </p:attrNameLst>
                                      </p:cBhvr>
                                      <p:tavLst>
                                        <p:tav tm="0">
                                          <p:val>
                                            <p:strVal val="#ppt_x-1"/>
                                          </p:val>
                                        </p:tav>
                                        <p:tav tm="100000">
                                          <p:val>
                                            <p:strVal val="#ppt_x"/>
                                          </p:val>
                                        </p:tav>
                                      </p:tavLst>
                                    </p:anim>
                                  </p:childTnLst>
                                </p:cTn>
                              </p:par>
                              <p:par>
                                <p:cTn id="123" nodeType="withEffect" fill="hold" presetClass="entr" presetID="2" presetSubtype="8">
                                  <p:stCondLst>
                                    <p:cond delay="0"/>
                                  </p:stCondLst>
                                  <p:childTnLst>
                                    <p:set>
                                      <p:cBhvr>
                                        <p:cTn id="124" dur="1" fill="hold">
                                          <p:stCondLst>
                                            <p:cond delay="0"/>
                                          </p:stCondLst>
                                        </p:cTn>
                                        <p:tgtEl>
                                          <p:spTgt spid="329"/>
                                        </p:tgtEl>
                                        <p:attrNameLst>
                                          <p:attrName>style.visibility</p:attrName>
                                        </p:attrNameLst>
                                      </p:cBhvr>
                                      <p:to>
                                        <p:strVal val="visible"/>
                                      </p:to>
                                    </p:set>
                                    <p:anim calcmode="lin" valueType="num">
                                      <p:cBhvr additive="repl">
                                        <p:cTn id="125" dur="500"/>
                                        <p:tgtEl>
                                          <p:spTgt spid="329"/>
                                        </p:tgtEl>
                                        <p:attrNameLst>
                                          <p:attrName>ppt_x</p:attrName>
                                        </p:attrNameLst>
                                      </p:cBhvr>
                                      <p:tavLst>
                                        <p:tav tm="0">
                                          <p:val>
                                            <p:strVal val="#ppt_x-1"/>
                                          </p:val>
                                        </p:tav>
                                        <p:tav tm="100000">
                                          <p:val>
                                            <p:strVal val="#ppt_x"/>
                                          </p:val>
                                        </p:tav>
                                      </p:tavLst>
                                    </p:anim>
                                  </p:childTnLst>
                                </p:cTn>
                              </p:par>
                              <p:par>
                                <p:cTn id="126" nodeType="withEffect" fill="hold" presetClass="entr" presetID="2" presetSubtype="8">
                                  <p:stCondLst>
                                    <p:cond delay="0"/>
                                  </p:stCondLst>
                                  <p:childTnLst>
                                    <p:set>
                                      <p:cBhvr>
                                        <p:cTn id="127" dur="1" fill="hold">
                                          <p:stCondLst>
                                            <p:cond delay="0"/>
                                          </p:stCondLst>
                                        </p:cTn>
                                        <p:tgtEl>
                                          <p:spTgt spid="330"/>
                                        </p:tgtEl>
                                        <p:attrNameLst>
                                          <p:attrName>style.visibility</p:attrName>
                                        </p:attrNameLst>
                                      </p:cBhvr>
                                      <p:to>
                                        <p:strVal val="visible"/>
                                      </p:to>
                                    </p:set>
                                    <p:anim calcmode="lin" valueType="num">
                                      <p:cBhvr additive="repl">
                                        <p:cTn id="128" dur="500"/>
                                        <p:tgtEl>
                                          <p:spTgt spid="330"/>
                                        </p:tgtEl>
                                        <p:attrNameLst>
                                          <p:attrName>ppt_x</p:attrName>
                                        </p:attrNameLst>
                                      </p:cBhvr>
                                      <p:tavLst>
                                        <p:tav tm="0">
                                          <p:val>
                                            <p:strVal val="#ppt_x-1"/>
                                          </p:val>
                                        </p:tav>
                                        <p:tav tm="100000">
                                          <p:val>
                                            <p:strVal val="#ppt_x"/>
                                          </p:val>
                                        </p:tav>
                                      </p:tavLst>
                                    </p:anim>
                                  </p:childTnLst>
                                </p:cTn>
                              </p:par>
                              <p:par>
                                <p:cTn id="129" nodeType="withEffect" fill="hold" presetClass="entr" presetID="2" presetSubtype="8">
                                  <p:stCondLst>
                                    <p:cond delay="0"/>
                                  </p:stCondLst>
                                  <p:childTnLst>
                                    <p:set>
                                      <p:cBhvr>
                                        <p:cTn id="130" dur="1" fill="hold">
                                          <p:stCondLst>
                                            <p:cond delay="0"/>
                                          </p:stCondLst>
                                        </p:cTn>
                                        <p:tgtEl>
                                          <p:spTgt spid="331"/>
                                        </p:tgtEl>
                                        <p:attrNameLst>
                                          <p:attrName>style.visibility</p:attrName>
                                        </p:attrNameLst>
                                      </p:cBhvr>
                                      <p:to>
                                        <p:strVal val="visible"/>
                                      </p:to>
                                    </p:set>
                                    <p:anim calcmode="lin" valueType="num">
                                      <p:cBhvr additive="repl">
                                        <p:cTn id="131" dur="500"/>
                                        <p:tgtEl>
                                          <p:spTgt spid="331"/>
                                        </p:tgtEl>
                                        <p:attrNameLst>
                                          <p:attrName>ppt_x</p:attrName>
                                        </p:attrNameLst>
                                      </p:cBhvr>
                                      <p:tavLst>
                                        <p:tav tm="0">
                                          <p:val>
                                            <p:strVal val="#ppt_x-1"/>
                                          </p:val>
                                        </p:tav>
                                        <p:tav tm="100000">
                                          <p:val>
                                            <p:strVal val="#ppt_x"/>
                                          </p:val>
                                        </p:tav>
                                      </p:tavLst>
                                    </p:anim>
                                  </p:childTnLst>
                                </p:cTn>
                              </p:par>
                              <p:par>
                                <p:cTn id="132" nodeType="withEffect" fill="hold" presetClass="entr" presetID="2" presetSubtype="8">
                                  <p:stCondLst>
                                    <p:cond delay="0"/>
                                  </p:stCondLst>
                                  <p:childTnLst>
                                    <p:set>
                                      <p:cBhvr>
                                        <p:cTn id="133" dur="1" fill="hold">
                                          <p:stCondLst>
                                            <p:cond delay="0"/>
                                          </p:stCondLst>
                                        </p:cTn>
                                        <p:tgtEl>
                                          <p:spTgt spid="332"/>
                                        </p:tgtEl>
                                        <p:attrNameLst>
                                          <p:attrName>style.visibility</p:attrName>
                                        </p:attrNameLst>
                                      </p:cBhvr>
                                      <p:to>
                                        <p:strVal val="visible"/>
                                      </p:to>
                                    </p:set>
                                    <p:anim calcmode="lin" valueType="num">
                                      <p:cBhvr additive="repl">
                                        <p:cTn id="134" dur="500"/>
                                        <p:tgtEl>
                                          <p:spTgt spid="332"/>
                                        </p:tgtEl>
                                        <p:attrNameLst>
                                          <p:attrName>ppt_x</p:attrName>
                                        </p:attrNameLst>
                                      </p:cBhvr>
                                      <p:tavLst>
                                        <p:tav tm="0">
                                          <p:val>
                                            <p:strVal val="#ppt_x-1"/>
                                          </p:val>
                                        </p:tav>
                                        <p:tav tm="100000">
                                          <p:val>
                                            <p:strVal val="#ppt_x"/>
                                          </p:val>
                                        </p:tav>
                                      </p:tavLst>
                                    </p:anim>
                                  </p:childTnLst>
                                </p:cTn>
                              </p:par>
                              <p:par>
                                <p:cTn id="135" nodeType="withEffect" fill="hold" presetClass="entr" presetID="2" presetSubtype="8">
                                  <p:stCondLst>
                                    <p:cond delay="0"/>
                                  </p:stCondLst>
                                  <p:childTnLst>
                                    <p:set>
                                      <p:cBhvr>
                                        <p:cTn id="136" dur="1" fill="hold">
                                          <p:stCondLst>
                                            <p:cond delay="0"/>
                                          </p:stCondLst>
                                        </p:cTn>
                                        <p:tgtEl>
                                          <p:spTgt spid="322"/>
                                        </p:tgtEl>
                                        <p:attrNameLst>
                                          <p:attrName>style.visibility</p:attrName>
                                        </p:attrNameLst>
                                      </p:cBhvr>
                                      <p:to>
                                        <p:strVal val="visible"/>
                                      </p:to>
                                    </p:set>
                                    <p:anim calcmode="lin" valueType="num">
                                      <p:cBhvr additive="repl">
                                        <p:cTn id="137" dur="500"/>
                                        <p:tgtEl>
                                          <p:spTgt spid="322"/>
                                        </p:tgtEl>
                                        <p:attrNameLst>
                                          <p:attrName>ppt_x</p:attrName>
                                        </p:attrNameLst>
                                      </p:cBhvr>
                                      <p:tavLst>
                                        <p:tav tm="0">
                                          <p:val>
                                            <p:strVal val="#ppt_x-1"/>
                                          </p:val>
                                        </p:tav>
                                        <p:tav tm="100000">
                                          <p:val>
                                            <p:strVal val="#ppt_x"/>
                                          </p:val>
                                        </p:tav>
                                      </p:tavLst>
                                    </p:anim>
                                  </p:childTnLst>
                                </p:cTn>
                              </p:par>
                              <p:par>
                                <p:cTn id="138" nodeType="withEffect" fill="hold" presetClass="entr" presetID="2" presetSubtype="8">
                                  <p:stCondLst>
                                    <p:cond delay="0"/>
                                  </p:stCondLst>
                                  <p:childTnLst>
                                    <p:set>
                                      <p:cBhvr>
                                        <p:cTn id="139" dur="1" fill="hold">
                                          <p:stCondLst>
                                            <p:cond delay="0"/>
                                          </p:stCondLst>
                                        </p:cTn>
                                        <p:tgtEl>
                                          <p:spTgt spid="323"/>
                                        </p:tgtEl>
                                        <p:attrNameLst>
                                          <p:attrName>style.visibility</p:attrName>
                                        </p:attrNameLst>
                                      </p:cBhvr>
                                      <p:to>
                                        <p:strVal val="visible"/>
                                      </p:to>
                                    </p:set>
                                    <p:anim calcmode="lin" valueType="num">
                                      <p:cBhvr additive="repl">
                                        <p:cTn id="140" dur="500"/>
                                        <p:tgtEl>
                                          <p:spTgt spid="323"/>
                                        </p:tgtEl>
                                        <p:attrNameLst>
                                          <p:attrName>ppt_x</p:attrName>
                                        </p:attrNameLst>
                                      </p:cBhvr>
                                      <p:tavLst>
                                        <p:tav tm="0">
                                          <p:val>
                                            <p:strVal val="#ppt_x-1"/>
                                          </p:val>
                                        </p:tav>
                                        <p:tav tm="100000">
                                          <p:val>
                                            <p:strVal val="#ppt_x"/>
                                          </p:val>
                                        </p:tav>
                                      </p:tavLst>
                                    </p:anim>
                                  </p:childTnLst>
                                </p:cTn>
                              </p:par>
                              <p:par>
                                <p:cTn id="141" nodeType="withEffect" fill="hold" presetClass="entr" presetID="2" presetSubtype="8">
                                  <p:stCondLst>
                                    <p:cond delay="0"/>
                                  </p:stCondLst>
                                  <p:childTnLst>
                                    <p:set>
                                      <p:cBhvr>
                                        <p:cTn id="142" dur="1" fill="hold">
                                          <p:stCondLst>
                                            <p:cond delay="0"/>
                                          </p:stCondLst>
                                        </p:cTn>
                                        <p:tgtEl>
                                          <p:spTgt spid="324"/>
                                        </p:tgtEl>
                                        <p:attrNameLst>
                                          <p:attrName>style.visibility</p:attrName>
                                        </p:attrNameLst>
                                      </p:cBhvr>
                                      <p:to>
                                        <p:strVal val="visible"/>
                                      </p:to>
                                    </p:set>
                                    <p:anim calcmode="lin" valueType="num">
                                      <p:cBhvr additive="repl">
                                        <p:cTn id="143" dur="500"/>
                                        <p:tgtEl>
                                          <p:spTgt spid="324"/>
                                        </p:tgtEl>
                                        <p:attrNameLst>
                                          <p:attrName>ppt_x</p:attrName>
                                        </p:attrNameLst>
                                      </p:cBhvr>
                                      <p:tavLst>
                                        <p:tav tm="0">
                                          <p:val>
                                            <p:strVal val="#ppt_x-1"/>
                                          </p:val>
                                        </p:tav>
                                        <p:tav tm="100000">
                                          <p:val>
                                            <p:strVal val="#ppt_x"/>
                                          </p:val>
                                        </p:tav>
                                      </p:tavLst>
                                    </p:anim>
                                  </p:childTnLst>
                                </p:cTn>
                              </p:par>
                              <p:par>
                                <p:cTn id="144" nodeType="withEffect" fill="hold" presetClass="entr" presetID="2" presetSubtype="8">
                                  <p:stCondLst>
                                    <p:cond delay="0"/>
                                  </p:stCondLst>
                                  <p:childTnLst>
                                    <p:set>
                                      <p:cBhvr>
                                        <p:cTn id="145" dur="1" fill="hold">
                                          <p:stCondLst>
                                            <p:cond delay="0"/>
                                          </p:stCondLst>
                                        </p:cTn>
                                        <p:tgtEl>
                                          <p:spTgt spid="325"/>
                                        </p:tgtEl>
                                        <p:attrNameLst>
                                          <p:attrName>style.visibility</p:attrName>
                                        </p:attrNameLst>
                                      </p:cBhvr>
                                      <p:to>
                                        <p:strVal val="visible"/>
                                      </p:to>
                                    </p:set>
                                    <p:anim calcmode="lin" valueType="num">
                                      <p:cBhvr additive="repl">
                                        <p:cTn id="146" dur="500"/>
                                        <p:tgtEl>
                                          <p:spTgt spid="325"/>
                                        </p:tgtEl>
                                        <p:attrNameLst>
                                          <p:attrName>ppt_x</p:attrName>
                                        </p:attrNameLst>
                                      </p:cBhvr>
                                      <p:tavLst>
                                        <p:tav tm="0">
                                          <p:val>
                                            <p:strVal val="#ppt_x-1"/>
                                          </p:val>
                                        </p:tav>
                                        <p:tav tm="100000">
                                          <p:val>
                                            <p:strVal val="#ppt_x"/>
                                          </p:val>
                                        </p:tav>
                                      </p:tavLst>
                                    </p:anim>
                                  </p:childTnLst>
                                </p:cTn>
                              </p:par>
                              <p:par>
                                <p:cTn id="147" nodeType="withEffect" fill="hold" presetClass="entr" presetID="2" presetSubtype="8">
                                  <p:stCondLst>
                                    <p:cond delay="0"/>
                                  </p:stCondLst>
                                  <p:childTnLst>
                                    <p:set>
                                      <p:cBhvr>
                                        <p:cTn id="148" dur="1" fill="hold">
                                          <p:stCondLst>
                                            <p:cond delay="0"/>
                                          </p:stCondLst>
                                        </p:cTn>
                                        <p:tgtEl>
                                          <p:spTgt spid="326"/>
                                        </p:tgtEl>
                                        <p:attrNameLst>
                                          <p:attrName>style.visibility</p:attrName>
                                        </p:attrNameLst>
                                      </p:cBhvr>
                                      <p:to>
                                        <p:strVal val="visible"/>
                                      </p:to>
                                    </p:set>
                                    <p:anim calcmode="lin" valueType="num">
                                      <p:cBhvr additive="repl">
                                        <p:cTn id="149" dur="500"/>
                                        <p:tgtEl>
                                          <p:spTgt spid="326"/>
                                        </p:tgtEl>
                                        <p:attrNameLst>
                                          <p:attrName>ppt_x</p:attrName>
                                        </p:attrNameLst>
                                      </p:cBhvr>
                                      <p:tavLst>
                                        <p:tav tm="0">
                                          <p:val>
                                            <p:strVal val="#ppt_x-1"/>
                                          </p:val>
                                        </p:tav>
                                        <p:tav tm="100000">
                                          <p:val>
                                            <p:strVal val="#ppt_x"/>
                                          </p:val>
                                        </p:tav>
                                      </p:tavLst>
                                    </p:anim>
                                  </p:childTnLst>
                                </p:cTn>
                              </p:par>
                              <p:par>
                                <p:cTn id="150" nodeType="withEffect" fill="hold" presetClass="entr" presetID="2" presetSubtype="8">
                                  <p:stCondLst>
                                    <p:cond delay="0"/>
                                  </p:stCondLst>
                                  <p:childTnLst>
                                    <p:set>
                                      <p:cBhvr>
                                        <p:cTn id="151" dur="1" fill="hold">
                                          <p:stCondLst>
                                            <p:cond delay="0"/>
                                          </p:stCondLst>
                                        </p:cTn>
                                        <p:tgtEl>
                                          <p:spTgt spid="327"/>
                                        </p:tgtEl>
                                        <p:attrNameLst>
                                          <p:attrName>style.visibility</p:attrName>
                                        </p:attrNameLst>
                                      </p:cBhvr>
                                      <p:to>
                                        <p:strVal val="visible"/>
                                      </p:to>
                                    </p:set>
                                    <p:anim calcmode="lin" valueType="num">
                                      <p:cBhvr additive="repl">
                                        <p:cTn id="152" dur="500"/>
                                        <p:tgtEl>
                                          <p:spTgt spid="327"/>
                                        </p:tgtEl>
                                        <p:attrNameLst>
                                          <p:attrName>ppt_x</p:attrName>
                                        </p:attrNameLst>
                                      </p:cBhvr>
                                      <p:tavLst>
                                        <p:tav tm="0">
                                          <p:val>
                                            <p:strVal val="#ppt_x-1"/>
                                          </p:val>
                                        </p:tav>
                                        <p:tav tm="100000">
                                          <p:val>
                                            <p:strVal val="#ppt_x"/>
                                          </p:val>
                                        </p:tav>
                                      </p:tavLst>
                                    </p:anim>
                                  </p:childTnLst>
                                </p:cTn>
                              </p:par>
                            </p:childTnLst>
                          </p:cTn>
                        </p:par>
                        <p:par>
                          <p:cTn id="153" fill="hold">
                            <p:stCondLst>
                              <p:cond delay="3000"/>
                            </p:stCondLst>
                            <p:childTnLst>
                              <p:par>
                                <p:cTn id="154" nodeType="afterEffect" fill="hold" presetClass="entr" presetID="10">
                                  <p:stCondLst>
                                    <p:cond delay="0"/>
                                  </p:stCondLst>
                                  <p:childTnLst>
                                    <p:set>
                                      <p:cBhvr>
                                        <p:cTn id="155" dur="1" fill="hold">
                                          <p:stCondLst>
                                            <p:cond delay="0"/>
                                          </p:stCondLst>
                                        </p:cTn>
                                        <p:tgtEl>
                                          <p:spTgt spid="339"/>
                                        </p:tgtEl>
                                        <p:attrNameLst>
                                          <p:attrName>style.visibility</p:attrName>
                                        </p:attrNameLst>
                                      </p:cBhvr>
                                      <p:to>
                                        <p:strVal val="visible"/>
                                      </p:to>
                                    </p:set>
                                    <p:animEffect filter="fade" transition="in">
                                      <p:cBhvr additive="repl">
                                        <p:cTn id="156" dur="500"/>
                                        <p:tgtEl>
                                          <p:spTgt spid="3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项目目标和定位</a:t>
            </a:r>
            <a:endParaRPr b="0" lang="en-US" sz="1800" spc="-1" strike="noStrike">
              <a:solidFill>
                <a:srgbClr val="000000"/>
              </a:solidFill>
              <a:uFill>
                <a:solidFill>
                  <a:srgbClr val="ffffff"/>
                </a:solidFill>
              </a:uFill>
              <a:latin typeface="Arial"/>
            </a:endParaRPr>
          </a:p>
        </p:txBody>
      </p:sp>
      <p:sp>
        <p:nvSpPr>
          <p:cNvPr id="341"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342" name="CustomShape 3"/>
          <p:cNvSpPr/>
          <p:nvPr/>
        </p:nvSpPr>
        <p:spPr>
          <a:xfrm>
            <a:off x="-5760" y="5326200"/>
            <a:ext cx="9149400" cy="271080"/>
          </a:xfrm>
          <a:prstGeom prst="rect">
            <a:avLst/>
          </a:prstGeom>
          <a:noFill/>
          <a:ln>
            <a:noFill/>
          </a:ln>
        </p:spPr>
        <p:style>
          <a:lnRef idx="0"/>
          <a:fillRef idx="0"/>
          <a:effectRef idx="0"/>
          <a:fontRef idx="minor"/>
        </p:style>
      </p:sp>
      <p:sp>
        <p:nvSpPr>
          <p:cNvPr id="343" name="CustomShape 4"/>
          <p:cNvSpPr/>
          <p:nvPr/>
        </p:nvSpPr>
        <p:spPr>
          <a:xfrm>
            <a:off x="805680" y="1059480"/>
            <a:ext cx="7438320" cy="3292920"/>
          </a:xfrm>
          <a:prstGeom prst="rect">
            <a:avLst/>
          </a:prstGeom>
          <a:noFill/>
          <a:ln>
            <a:noFill/>
          </a:ln>
        </p:spPr>
        <p:style>
          <a:lnRef idx="0"/>
          <a:fillRef idx="0"/>
          <a:effectRef idx="0"/>
          <a:fontRef idx="minor"/>
        </p:style>
        <p:txBody>
          <a:bodyPr/>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项目目标：</a:t>
            </a:r>
            <a:endParaRPr b="0" lang="en-US" sz="1800" spc="-1" strike="noStrike">
              <a:solidFill>
                <a:srgbClr val="000000"/>
              </a:solidFill>
              <a:uFill>
                <a:solidFill>
                  <a:srgbClr val="ffffff"/>
                </a:solidFill>
              </a:uFill>
              <a:latin typeface="Arial"/>
            </a:endParaRPr>
          </a:p>
          <a:p>
            <a:pPr algn="just">
              <a:lnSpc>
                <a:spcPct val="200000"/>
              </a:lnSpc>
            </a:pPr>
            <a:r>
              <a:rPr b="0" lang="en-US" sz="1800" spc="-1" strike="noStrike">
                <a:solidFill>
                  <a:srgbClr val="000000"/>
                </a:solidFill>
                <a:uFill>
                  <a:solidFill>
                    <a:srgbClr val="ffffff"/>
                  </a:solidFill>
                </a:uFill>
                <a:latin typeface="Times New Roman"/>
                <a:ea typeface="Times New Roman"/>
              </a:rPr>
              <a:t>      </a:t>
            </a:r>
            <a:r>
              <a:rPr b="0" lang="en-US" sz="1800" spc="-1" strike="noStrike">
                <a:solidFill>
                  <a:srgbClr val="000000"/>
                </a:solidFill>
                <a:uFill>
                  <a:solidFill>
                    <a:srgbClr val="ffffff"/>
                  </a:solidFill>
                </a:uFill>
                <a:latin typeface="Times New Roman"/>
                <a:ea typeface="Times New Roman"/>
              </a:rPr>
              <a:t>建立一个集问卷创建、编辑、发布、管理、分析等功能于一体的，统一、高效、方便的在线问卷调查网站。</a:t>
            </a:r>
            <a:endParaRPr b="0" lang="en-US" sz="1800" spc="-1" strike="noStrike">
              <a:solidFill>
                <a:srgbClr val="000000"/>
              </a:solidFill>
              <a:uFill>
                <a:solidFill>
                  <a:srgbClr val="ffffff"/>
                </a:solidFill>
              </a:uFill>
              <a:latin typeface="Arial"/>
            </a:endParaRPr>
          </a:p>
          <a:p>
            <a:pPr marL="343080" indent="-342720" algn="just">
              <a:lnSpc>
                <a:spcPct val="200000"/>
              </a:lnSpc>
              <a:buClr>
                <a:srgbClr val="000000"/>
              </a:buClr>
              <a:buFont typeface="Noto Sans Symbols"/>
              <a:buChar char="●"/>
            </a:pPr>
            <a:r>
              <a:rPr b="0" lang="en-US" sz="1800" spc="-1" strike="noStrike">
                <a:solidFill>
                  <a:srgbClr val="000000"/>
                </a:solidFill>
                <a:uFill>
                  <a:solidFill>
                    <a:srgbClr val="ffffff"/>
                  </a:solidFill>
                </a:uFill>
                <a:latin typeface="Times New Roman"/>
                <a:ea typeface="Times New Roman"/>
              </a:rPr>
              <a:t>项目定位： </a:t>
            </a:r>
            <a:endParaRPr b="0" lang="en-US" sz="1800" spc="-1" strike="noStrike">
              <a:solidFill>
                <a:srgbClr val="000000"/>
              </a:solidFill>
              <a:uFill>
                <a:solidFill>
                  <a:srgbClr val="ffffff"/>
                </a:solidFill>
              </a:uFill>
              <a:latin typeface="Arial"/>
            </a:endParaRPr>
          </a:p>
          <a:p>
            <a:pPr algn="just">
              <a:lnSpc>
                <a:spcPct val="200000"/>
              </a:lnSpc>
            </a:pPr>
            <a:r>
              <a:rPr b="0" lang="en-US" sz="1800" spc="-1" strike="noStrike">
                <a:solidFill>
                  <a:srgbClr val="000000"/>
                </a:solidFill>
                <a:uFill>
                  <a:solidFill>
                    <a:srgbClr val="ffffff"/>
                  </a:solidFill>
                </a:uFill>
                <a:latin typeface="Times New Roman"/>
                <a:ea typeface="Times New Roman"/>
              </a:rPr>
              <a:t>      </a:t>
            </a:r>
            <a:r>
              <a:rPr b="0" lang="en-US" sz="1800" spc="-1" strike="noStrike">
                <a:solidFill>
                  <a:srgbClr val="000000"/>
                </a:solidFill>
                <a:uFill>
                  <a:solidFill>
                    <a:srgbClr val="ffffff"/>
                  </a:solidFill>
                </a:uFill>
                <a:latin typeface="Times New Roman"/>
                <a:ea typeface="Times New Roman"/>
              </a:rPr>
              <a:t>一个面向在线问卷调查分析的平台。</a:t>
            </a:r>
            <a:endParaRPr b="0" lang="en-US" sz="1800" spc="-1" strike="noStrike">
              <a:solidFill>
                <a:srgbClr val="000000"/>
              </a:solidFill>
              <a:uFill>
                <a:solidFill>
                  <a:srgbClr val="ffffff"/>
                </a:solidFill>
              </a:uFill>
              <a:latin typeface="Arial"/>
            </a:endParaRPr>
          </a:p>
          <a:p>
            <a:pPr marL="343080" indent="-342720" algn="just">
              <a:lnSpc>
                <a:spcPct val="200000"/>
              </a:lnSpc>
            </a:pPr>
            <a:endParaRPr b="0" lang="en-US" sz="1800" spc="-1" strike="noStrike">
              <a:solidFill>
                <a:srgbClr val="000000"/>
              </a:solidFill>
              <a:uFill>
                <a:solidFill>
                  <a:srgbClr val="ffffff"/>
                </a:solidFill>
              </a:uFill>
              <a:latin typeface="Arial"/>
            </a:endParaRPr>
          </a:p>
        </p:txBody>
      </p:sp>
    </p:spTree>
  </p:cSld>
  <p:transition spd="med">
    <p:fade/>
  </p:transition>
  <p:timing>
    <p:tnLst>
      <p:par>
        <p:cTn id="157" dur="indefinite" restart="never" nodeType="tmRoot">
          <p:childTnLst>
            <p:seq>
              <p:cTn id="158" dur="indefinite" nodeType="mainSeq">
                <p:childTnLst>
                  <p:par>
                    <p:cTn id="159" fill="hold">
                      <p:stCondLst>
                        <p:cond delay="0"/>
                      </p:stCondLst>
                      <p:childTnLst>
                        <p:par>
                          <p:cTn id="160" fill="hold">
                            <p:stCondLst>
                              <p:cond delay="0"/>
                            </p:stCondLst>
                            <p:childTnLst>
                              <p:par>
                                <p:cTn id="161" nodeType="withEffect" fill="hold" presetClass="entr" presetID="10">
                                  <p:stCondLst>
                                    <p:cond delay="0"/>
                                  </p:stCondLst>
                                  <p:childTnLst>
                                    <p:set>
                                      <p:cBhvr>
                                        <p:cTn id="162" dur="1" fill="hold">
                                          <p:stCondLst>
                                            <p:cond delay="0"/>
                                          </p:stCondLst>
                                        </p:cTn>
                                        <p:tgtEl>
                                          <p:spTgt spid="340"/>
                                        </p:tgtEl>
                                        <p:attrNameLst>
                                          <p:attrName>style.visibility</p:attrName>
                                        </p:attrNameLst>
                                      </p:cBhvr>
                                      <p:to>
                                        <p:strVal val="visible"/>
                                      </p:to>
                                    </p:set>
                                    <p:animEffect filter="fade" transition="in">
                                      <p:cBhvr additive="repl">
                                        <p:cTn id="163" dur="500"/>
                                        <p:tgtEl>
                                          <p:spTgt spid="340"/>
                                        </p:tgtEl>
                                      </p:cBhvr>
                                    </p:animEffect>
                                  </p:childTnLst>
                                </p:cTn>
                              </p:par>
                            </p:childTnLst>
                          </p:cTn>
                        </p:par>
                        <p:par>
                          <p:cTn id="164" fill="hold">
                            <p:stCondLst>
                              <p:cond delay="500"/>
                            </p:stCondLst>
                            <p:childTnLst>
                              <p:par>
                                <p:cTn id="165" nodeType="afterEffect" fill="hold" presetClass="entr" presetID="10">
                                  <p:stCondLst>
                                    <p:cond delay="0"/>
                                  </p:stCondLst>
                                  <p:childTnLst>
                                    <p:set>
                                      <p:cBhvr>
                                        <p:cTn id="166" dur="1" fill="hold">
                                          <p:stCondLst>
                                            <p:cond delay="0"/>
                                          </p:stCondLst>
                                        </p:cTn>
                                        <p:tgtEl>
                                          <p:spTgt spid="341"/>
                                        </p:tgtEl>
                                        <p:attrNameLst>
                                          <p:attrName>style.visibility</p:attrName>
                                        </p:attrNameLst>
                                      </p:cBhvr>
                                      <p:to>
                                        <p:strVal val="visible"/>
                                      </p:to>
                                    </p:set>
                                    <p:animEffect filter="fade" transition="in">
                                      <p:cBhvr additive="repl">
                                        <p:cTn id="167" dur="500"/>
                                        <p:tgtEl>
                                          <p:spTgt spid="341"/>
                                        </p:tgtEl>
                                      </p:cBhvr>
                                    </p:animEffect>
                                  </p:childTnLst>
                                </p:cTn>
                              </p:par>
                            </p:childTnLst>
                          </p:cTn>
                        </p:par>
                        <p:par>
                          <p:cTn id="168" fill="hold">
                            <p:stCondLst>
                              <p:cond delay="1000"/>
                            </p:stCondLst>
                            <p:childTnLst>
                              <p:par>
                                <p:cTn id="169" nodeType="afterEffect" fill="hold" presetClass="entr" presetID="10">
                                  <p:stCondLst>
                                    <p:cond delay="0"/>
                                  </p:stCondLst>
                                  <p:childTnLst>
                                    <p:set>
                                      <p:cBhvr>
                                        <p:cTn id="170" dur="1" fill="hold">
                                          <p:stCondLst>
                                            <p:cond delay="0"/>
                                          </p:stCondLst>
                                        </p:cTn>
                                        <p:tgtEl>
                                          <p:spTgt spid="342"/>
                                        </p:tgtEl>
                                        <p:attrNameLst>
                                          <p:attrName>style.visibility</p:attrName>
                                        </p:attrNameLst>
                                      </p:cBhvr>
                                      <p:to>
                                        <p:strVal val="visible"/>
                                      </p:to>
                                    </p:set>
                                    <p:animEffect filter="fade" transition="in">
                                      <p:cBhvr additive="repl">
                                        <p:cTn id="171" dur="500"/>
                                        <p:tgtEl>
                                          <p:spTgt spid="3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Shape 210" descr=""/>
          <p:cNvPicPr/>
          <p:nvPr/>
        </p:nvPicPr>
        <p:blipFill>
          <a:blip r:embed="rId1"/>
          <a:stretch/>
        </p:blipFill>
        <p:spPr>
          <a:xfrm>
            <a:off x="-24840" y="-16200"/>
            <a:ext cx="9193320" cy="5175720"/>
          </a:xfrm>
          <a:prstGeom prst="rect">
            <a:avLst/>
          </a:prstGeom>
          <a:ln>
            <a:noFill/>
          </a:ln>
        </p:spPr>
      </p:pic>
      <p:sp>
        <p:nvSpPr>
          <p:cNvPr id="345" name="CustomShape 1"/>
          <p:cNvSpPr/>
          <p:nvPr/>
        </p:nvSpPr>
        <p:spPr>
          <a:xfrm>
            <a:off x="2586600" y="611640"/>
            <a:ext cx="3700800" cy="3700800"/>
          </a:xfrm>
          <a:prstGeom prst="ellipse">
            <a:avLst/>
          </a:prstGeom>
          <a:solidFill>
            <a:schemeClr val="accent1"/>
          </a:solidFill>
          <a:ln>
            <a:noFill/>
          </a:ln>
        </p:spPr>
        <p:style>
          <a:lnRef idx="0"/>
          <a:fillRef idx="0"/>
          <a:effectRef idx="0"/>
          <a:fontRef idx="minor"/>
        </p:style>
      </p:sp>
      <p:sp>
        <p:nvSpPr>
          <p:cNvPr id="346" name="CustomShape 2"/>
          <p:cNvSpPr/>
          <p:nvPr/>
        </p:nvSpPr>
        <p:spPr>
          <a:xfrm>
            <a:off x="2502360" y="527400"/>
            <a:ext cx="3869640" cy="3869640"/>
          </a:xfrm>
          <a:prstGeom prst="ellipse">
            <a:avLst/>
          </a:prstGeom>
          <a:noFill/>
          <a:ln w="117360">
            <a:solidFill>
              <a:srgbClr val="bbd6ee"/>
            </a:solidFill>
            <a:miter/>
          </a:ln>
        </p:spPr>
        <p:style>
          <a:lnRef idx="0"/>
          <a:fillRef idx="0"/>
          <a:effectRef idx="0"/>
          <a:fontRef idx="minor"/>
        </p:style>
      </p:sp>
      <p:sp>
        <p:nvSpPr>
          <p:cNvPr id="347" name="CustomShape 3"/>
          <p:cNvSpPr/>
          <p:nvPr/>
        </p:nvSpPr>
        <p:spPr>
          <a:xfrm rot="961200">
            <a:off x="1262520" y="2993040"/>
            <a:ext cx="846720" cy="437040"/>
          </a:xfrm>
          <a:custGeom>
            <a:avLst/>
            <a:gdLst/>
            <a:ahLst/>
            <a:rect l="l" t="t" r="r" b="b"/>
            <a:pathLst>
              <a:path w="120000" h="120000">
                <a:moveTo>
                  <a:pt x="0" y="0"/>
                </a:moveTo>
                <a:lnTo>
                  <a:pt x="120000" y="0"/>
                </a:lnTo>
                <a:lnTo>
                  <a:pt x="53225" y="120000"/>
                </a:lnTo>
                <a:lnTo>
                  <a:pt x="0" y="0"/>
                </a:lnTo>
                <a:close/>
              </a:path>
            </a:pathLst>
          </a:custGeom>
          <a:solidFill>
            <a:schemeClr val="accent1"/>
          </a:solidFill>
          <a:ln>
            <a:noFill/>
          </a:ln>
        </p:spPr>
        <p:style>
          <a:lnRef idx="0"/>
          <a:fillRef idx="0"/>
          <a:effectRef idx="0"/>
          <a:fontRef idx="minor"/>
        </p:style>
      </p:sp>
      <p:sp>
        <p:nvSpPr>
          <p:cNvPr id="348" name="CustomShape 4"/>
          <p:cNvSpPr/>
          <p:nvPr/>
        </p:nvSpPr>
        <p:spPr>
          <a:xfrm rot="12672600">
            <a:off x="1944720" y="3562920"/>
            <a:ext cx="846720" cy="437040"/>
          </a:xfrm>
          <a:custGeom>
            <a:avLst/>
            <a:gdLst/>
            <a:ahLst/>
            <a:rect l="l" t="t" r="r" b="b"/>
            <a:pathLst>
              <a:path w="120000" h="120000">
                <a:moveTo>
                  <a:pt x="0" y="0"/>
                </a:moveTo>
                <a:lnTo>
                  <a:pt x="120000" y="0"/>
                </a:lnTo>
                <a:lnTo>
                  <a:pt x="53225" y="120000"/>
                </a:lnTo>
                <a:lnTo>
                  <a:pt x="0" y="0"/>
                </a:lnTo>
                <a:close/>
              </a:path>
            </a:pathLst>
          </a:custGeom>
          <a:solidFill>
            <a:srgbClr val="2e75b5"/>
          </a:solidFill>
          <a:ln>
            <a:noFill/>
          </a:ln>
        </p:spPr>
        <p:style>
          <a:lnRef idx="0"/>
          <a:fillRef idx="0"/>
          <a:effectRef idx="0"/>
          <a:fontRef idx="minor"/>
        </p:style>
      </p:sp>
      <p:sp>
        <p:nvSpPr>
          <p:cNvPr id="349" name="CustomShape 5"/>
          <p:cNvSpPr/>
          <p:nvPr/>
        </p:nvSpPr>
        <p:spPr>
          <a:xfrm>
            <a:off x="1071000" y="3747240"/>
            <a:ext cx="561240" cy="593280"/>
          </a:xfrm>
          <a:custGeom>
            <a:avLst/>
            <a:gdLst/>
            <a:ahLst/>
            <a:rect l="l" t="t" r="r" b="b"/>
            <a:pathLst>
              <a:path w="120000" h="120000">
                <a:moveTo>
                  <a:pt x="0" y="0"/>
                </a:moveTo>
                <a:lnTo>
                  <a:pt x="120000" y="55135"/>
                </a:lnTo>
                <a:lnTo>
                  <a:pt x="6857" y="120000"/>
                </a:lnTo>
                <a:lnTo>
                  <a:pt x="0" y="0"/>
                </a:lnTo>
                <a:close/>
              </a:path>
            </a:pathLst>
          </a:custGeom>
          <a:solidFill>
            <a:schemeClr val="accent1"/>
          </a:solidFill>
          <a:ln>
            <a:noFill/>
          </a:ln>
        </p:spPr>
        <p:style>
          <a:lnRef idx="0"/>
          <a:fillRef idx="0"/>
          <a:effectRef idx="0"/>
          <a:fontRef idx="minor"/>
        </p:style>
      </p:sp>
      <p:sp>
        <p:nvSpPr>
          <p:cNvPr id="350" name="CustomShape 6"/>
          <p:cNvSpPr/>
          <p:nvPr/>
        </p:nvSpPr>
        <p:spPr>
          <a:xfrm>
            <a:off x="477360" y="3169800"/>
            <a:ext cx="336600" cy="304560"/>
          </a:xfrm>
          <a:custGeom>
            <a:avLst/>
            <a:gdLst/>
            <a:ahLst/>
            <a:rect l="l" t="t" r="r" b="b"/>
            <a:pathLst>
              <a:path w="120000" h="120000">
                <a:moveTo>
                  <a:pt x="0" y="0"/>
                </a:moveTo>
                <a:lnTo>
                  <a:pt x="28571" y="120000"/>
                </a:lnTo>
                <a:lnTo>
                  <a:pt x="119999" y="75789"/>
                </a:lnTo>
                <a:lnTo>
                  <a:pt x="0" y="0"/>
                </a:lnTo>
                <a:close/>
              </a:path>
            </a:pathLst>
          </a:custGeom>
          <a:solidFill>
            <a:schemeClr val="accent1"/>
          </a:solidFill>
          <a:ln>
            <a:noFill/>
          </a:ln>
        </p:spPr>
        <p:style>
          <a:lnRef idx="0"/>
          <a:fillRef idx="0"/>
          <a:effectRef idx="0"/>
          <a:fontRef idx="minor"/>
        </p:style>
      </p:sp>
      <p:sp>
        <p:nvSpPr>
          <p:cNvPr id="351" name="CustomShape 7"/>
          <p:cNvSpPr/>
          <p:nvPr/>
        </p:nvSpPr>
        <p:spPr>
          <a:xfrm>
            <a:off x="1487880" y="4292640"/>
            <a:ext cx="480960" cy="400680"/>
          </a:xfrm>
          <a:custGeom>
            <a:avLst/>
            <a:gdLst/>
            <a:ahLst/>
            <a:rect l="l" t="t" r="r" b="b"/>
            <a:pathLst>
              <a:path w="120000" h="120000">
                <a:moveTo>
                  <a:pt x="43999" y="28800"/>
                </a:moveTo>
                <a:lnTo>
                  <a:pt x="0" y="120000"/>
                </a:lnTo>
                <a:lnTo>
                  <a:pt x="120000" y="0"/>
                </a:lnTo>
                <a:lnTo>
                  <a:pt x="43999" y="28800"/>
                </a:lnTo>
                <a:close/>
              </a:path>
            </a:pathLst>
          </a:custGeom>
          <a:solidFill>
            <a:srgbClr val="2e75b5"/>
          </a:solidFill>
          <a:ln>
            <a:noFill/>
          </a:ln>
        </p:spPr>
        <p:style>
          <a:lnRef idx="0"/>
          <a:fillRef idx="0"/>
          <a:effectRef idx="0"/>
          <a:fontRef idx="minor"/>
        </p:style>
      </p:sp>
      <p:sp>
        <p:nvSpPr>
          <p:cNvPr id="352" name="CustomShape 8"/>
          <p:cNvSpPr/>
          <p:nvPr/>
        </p:nvSpPr>
        <p:spPr>
          <a:xfrm rot="4177800">
            <a:off x="2249280" y="617040"/>
            <a:ext cx="400680" cy="480960"/>
          </a:xfrm>
          <a:custGeom>
            <a:avLst/>
            <a:gdLst/>
            <a:ahLst/>
            <a:rect l="l" t="t" r="r" b="b"/>
            <a:pathLst>
              <a:path w="120000" h="120000">
                <a:moveTo>
                  <a:pt x="0" y="0"/>
                </a:moveTo>
                <a:lnTo>
                  <a:pt x="120000" y="24000"/>
                </a:lnTo>
                <a:lnTo>
                  <a:pt x="4799" y="120000"/>
                </a:lnTo>
                <a:lnTo>
                  <a:pt x="0" y="0"/>
                </a:lnTo>
                <a:close/>
              </a:path>
            </a:pathLst>
          </a:custGeom>
          <a:solidFill>
            <a:srgbClr val="2e75b5"/>
          </a:solidFill>
          <a:ln>
            <a:noFill/>
          </a:ln>
        </p:spPr>
        <p:style>
          <a:lnRef idx="0"/>
          <a:fillRef idx="0"/>
          <a:effectRef idx="0"/>
          <a:fontRef idx="minor"/>
        </p:style>
      </p:sp>
      <p:sp>
        <p:nvSpPr>
          <p:cNvPr id="353" name="CustomShape 9"/>
          <p:cNvSpPr/>
          <p:nvPr/>
        </p:nvSpPr>
        <p:spPr>
          <a:xfrm>
            <a:off x="6896520" y="809640"/>
            <a:ext cx="865800" cy="577080"/>
          </a:xfrm>
          <a:custGeom>
            <a:avLst/>
            <a:gdLst/>
            <a:ahLst/>
            <a:rect l="l" t="t" r="r" b="b"/>
            <a:pathLst>
              <a:path w="120000" h="120000">
                <a:moveTo>
                  <a:pt x="0" y="13333"/>
                </a:moveTo>
                <a:lnTo>
                  <a:pt x="120000" y="0"/>
                </a:lnTo>
                <a:lnTo>
                  <a:pt x="55555" y="120000"/>
                </a:lnTo>
                <a:lnTo>
                  <a:pt x="0" y="13333"/>
                </a:lnTo>
                <a:close/>
              </a:path>
            </a:pathLst>
          </a:custGeom>
          <a:solidFill>
            <a:schemeClr val="accent1"/>
          </a:solidFill>
          <a:ln>
            <a:noFill/>
          </a:ln>
        </p:spPr>
        <p:style>
          <a:lnRef idx="0"/>
          <a:fillRef idx="0"/>
          <a:effectRef idx="0"/>
          <a:fontRef idx="minor"/>
        </p:style>
      </p:sp>
      <p:sp>
        <p:nvSpPr>
          <p:cNvPr id="354" name="CustomShape 10"/>
          <p:cNvSpPr/>
          <p:nvPr/>
        </p:nvSpPr>
        <p:spPr>
          <a:xfrm>
            <a:off x="6976800" y="1739880"/>
            <a:ext cx="368640" cy="352440"/>
          </a:xfrm>
          <a:custGeom>
            <a:avLst/>
            <a:gdLst/>
            <a:ahLst/>
            <a:rect l="l" t="t" r="r" b="b"/>
            <a:pathLst>
              <a:path w="120000" h="120000">
                <a:moveTo>
                  <a:pt x="0" y="0"/>
                </a:moveTo>
                <a:lnTo>
                  <a:pt x="120000" y="16363"/>
                </a:lnTo>
                <a:lnTo>
                  <a:pt x="36521" y="120000"/>
                </a:lnTo>
                <a:lnTo>
                  <a:pt x="0" y="0"/>
                </a:lnTo>
                <a:close/>
              </a:path>
            </a:pathLst>
          </a:custGeom>
          <a:solidFill>
            <a:srgbClr val="2e75b5"/>
          </a:solidFill>
          <a:ln>
            <a:noFill/>
          </a:ln>
        </p:spPr>
        <p:style>
          <a:lnRef idx="0"/>
          <a:fillRef idx="0"/>
          <a:effectRef idx="0"/>
          <a:fontRef idx="minor"/>
        </p:style>
      </p:sp>
      <p:sp>
        <p:nvSpPr>
          <p:cNvPr id="355" name="CustomShape 11"/>
          <p:cNvSpPr/>
          <p:nvPr/>
        </p:nvSpPr>
        <p:spPr>
          <a:xfrm>
            <a:off x="6559560" y="2285280"/>
            <a:ext cx="753480" cy="577080"/>
          </a:xfrm>
          <a:custGeom>
            <a:avLst/>
            <a:gdLst/>
            <a:ahLst/>
            <a:rect l="l" t="t" r="r" b="b"/>
            <a:pathLst>
              <a:path w="120000" h="120000">
                <a:moveTo>
                  <a:pt x="0" y="0"/>
                </a:moveTo>
                <a:lnTo>
                  <a:pt x="7659" y="120000"/>
                </a:lnTo>
                <a:lnTo>
                  <a:pt x="119999" y="106666"/>
                </a:lnTo>
                <a:lnTo>
                  <a:pt x="0" y="0"/>
                </a:lnTo>
                <a:close/>
              </a:path>
            </a:pathLst>
          </a:custGeom>
          <a:solidFill>
            <a:schemeClr val="accent1"/>
          </a:solidFill>
          <a:ln>
            <a:noFill/>
          </a:ln>
        </p:spPr>
        <p:style>
          <a:lnRef idx="0"/>
          <a:fillRef idx="0"/>
          <a:effectRef idx="0"/>
          <a:fontRef idx="minor"/>
        </p:style>
      </p:sp>
      <p:sp>
        <p:nvSpPr>
          <p:cNvPr id="356" name="CustomShape 12"/>
          <p:cNvSpPr/>
          <p:nvPr/>
        </p:nvSpPr>
        <p:spPr>
          <a:xfrm>
            <a:off x="7313400" y="2622240"/>
            <a:ext cx="1090440" cy="561240"/>
          </a:xfrm>
          <a:custGeom>
            <a:avLst/>
            <a:gdLst/>
            <a:ahLst/>
            <a:rect l="l" t="t" r="r" b="b"/>
            <a:pathLst>
              <a:path w="120000" h="120000">
                <a:moveTo>
                  <a:pt x="47646" y="0"/>
                </a:moveTo>
                <a:lnTo>
                  <a:pt x="0" y="120000"/>
                </a:lnTo>
                <a:lnTo>
                  <a:pt x="120000" y="54857"/>
                </a:lnTo>
                <a:lnTo>
                  <a:pt x="52941" y="3428"/>
                </a:lnTo>
                <a:lnTo>
                  <a:pt x="47646" y="0"/>
                </a:lnTo>
                <a:close/>
              </a:path>
            </a:pathLst>
          </a:custGeom>
          <a:solidFill>
            <a:srgbClr val="2e75b5"/>
          </a:solidFill>
          <a:ln>
            <a:noFill/>
          </a:ln>
        </p:spPr>
        <p:style>
          <a:lnRef idx="0"/>
          <a:fillRef idx="0"/>
          <a:effectRef idx="0"/>
          <a:fontRef idx="minor"/>
        </p:style>
      </p:sp>
      <p:sp>
        <p:nvSpPr>
          <p:cNvPr id="357" name="CustomShape 13"/>
          <p:cNvSpPr/>
          <p:nvPr/>
        </p:nvSpPr>
        <p:spPr>
          <a:xfrm>
            <a:off x="6222600" y="3969720"/>
            <a:ext cx="689400" cy="833760"/>
          </a:xfrm>
          <a:custGeom>
            <a:avLst/>
            <a:gdLst/>
            <a:ahLst/>
            <a:rect l="l" t="t" r="r" b="b"/>
            <a:pathLst>
              <a:path w="120000" h="120000">
                <a:moveTo>
                  <a:pt x="0" y="43846"/>
                </a:moveTo>
                <a:lnTo>
                  <a:pt x="94883" y="0"/>
                </a:lnTo>
                <a:lnTo>
                  <a:pt x="119999" y="120000"/>
                </a:lnTo>
                <a:lnTo>
                  <a:pt x="0" y="43846"/>
                </a:lnTo>
                <a:close/>
              </a:path>
            </a:pathLst>
          </a:custGeom>
          <a:solidFill>
            <a:schemeClr val="accent1"/>
          </a:solidFill>
          <a:ln>
            <a:noFill/>
          </a:ln>
        </p:spPr>
        <p:style>
          <a:lnRef idx="0"/>
          <a:fillRef idx="0"/>
          <a:effectRef idx="0"/>
          <a:fontRef idx="minor"/>
        </p:style>
      </p:sp>
      <p:sp>
        <p:nvSpPr>
          <p:cNvPr id="358" name="CustomShape 14"/>
          <p:cNvSpPr/>
          <p:nvPr/>
        </p:nvSpPr>
        <p:spPr>
          <a:xfrm>
            <a:off x="2722320" y="2002680"/>
            <a:ext cx="3433320" cy="565200"/>
          </a:xfrm>
          <a:prstGeom prst="rect">
            <a:avLst/>
          </a:prstGeom>
          <a:noFill/>
          <a:ln>
            <a:noFill/>
          </a:ln>
        </p:spPr>
        <p:style>
          <a:lnRef idx="0"/>
          <a:fillRef idx="0"/>
          <a:effectRef idx="0"/>
          <a:fontRef idx="minor"/>
        </p:style>
        <p:txBody>
          <a:bodyPr/>
          <a:p>
            <a:pPr algn="ctr">
              <a:lnSpc>
                <a:spcPct val="120000"/>
              </a:lnSpc>
            </a:pPr>
            <a:r>
              <a:rPr b="1" lang="en-US" sz="2800" spc="-1" strike="noStrike">
                <a:solidFill>
                  <a:srgbClr val="ffffff"/>
                </a:solidFill>
                <a:uFill>
                  <a:solidFill>
                    <a:srgbClr val="ffffff"/>
                  </a:solidFill>
                </a:uFill>
                <a:latin typeface="Arial"/>
                <a:ea typeface="Arial"/>
              </a:rPr>
              <a:t>项目需求</a:t>
            </a:r>
            <a:endParaRPr b="0" lang="en-US" sz="2800" spc="-1" strike="noStrike">
              <a:solidFill>
                <a:srgbClr val="000000"/>
              </a:solidFill>
              <a:uFill>
                <a:solidFill>
                  <a:srgbClr val="ffffff"/>
                </a:solidFill>
              </a:uFill>
              <a:latin typeface="Arial"/>
            </a:endParaRPr>
          </a:p>
        </p:txBody>
      </p:sp>
      <p:sp>
        <p:nvSpPr>
          <p:cNvPr id="359" name="CustomShape 15"/>
          <p:cNvSpPr/>
          <p:nvPr/>
        </p:nvSpPr>
        <p:spPr>
          <a:xfrm>
            <a:off x="2988000" y="2695680"/>
            <a:ext cx="143640" cy="143640"/>
          </a:xfrm>
          <a:prstGeom prst="ellipse">
            <a:avLst/>
          </a:prstGeom>
          <a:solidFill>
            <a:schemeClr val="lt1"/>
          </a:solidFill>
          <a:ln>
            <a:noFill/>
          </a:ln>
        </p:spPr>
        <p:style>
          <a:lnRef idx="0"/>
          <a:fillRef idx="0"/>
          <a:effectRef idx="0"/>
          <a:fontRef idx="minor"/>
        </p:style>
      </p:sp>
      <p:sp>
        <p:nvSpPr>
          <p:cNvPr id="360" name="CustomShape 16"/>
          <p:cNvSpPr/>
          <p:nvPr/>
        </p:nvSpPr>
        <p:spPr>
          <a:xfrm>
            <a:off x="3092400" y="2550600"/>
            <a:ext cx="4567320" cy="396360"/>
          </a:xfrm>
          <a:prstGeom prst="rect">
            <a:avLst/>
          </a:prstGeom>
          <a:noFill/>
          <a:ln>
            <a:noFill/>
          </a:ln>
        </p:spPr>
        <p:style>
          <a:lnRef idx="0"/>
          <a:fillRef idx="0"/>
          <a:effectRef idx="0"/>
          <a:fontRef idx="minor"/>
        </p:style>
        <p:txBody>
          <a:bodyPr/>
          <a:p>
            <a:pPr>
              <a:lnSpc>
                <a:spcPct val="120000"/>
              </a:lnSpc>
            </a:pPr>
            <a:r>
              <a:rPr b="0" lang="en-US" sz="1800" spc="-1" strike="noStrike">
                <a:solidFill>
                  <a:srgbClr val="ffffff"/>
                </a:solidFill>
                <a:uFill>
                  <a:solidFill>
                    <a:srgbClr val="ffffff"/>
                  </a:solidFill>
                </a:uFill>
                <a:latin typeface="Arial"/>
                <a:ea typeface="Arial"/>
              </a:rPr>
              <a:t>功能需求及非功能需求阐述</a:t>
            </a:r>
            <a:endParaRPr b="0" lang="en-US" sz="1800" spc="-1" strike="noStrike">
              <a:solidFill>
                <a:srgbClr val="000000"/>
              </a:solidFill>
              <a:uFill>
                <a:solidFill>
                  <a:srgbClr val="ffffff"/>
                </a:solidFill>
              </a:uFill>
              <a:latin typeface="Arial"/>
            </a:endParaRPr>
          </a:p>
        </p:txBody>
      </p:sp>
      <p:sp>
        <p:nvSpPr>
          <p:cNvPr id="361" name="CustomShape 17"/>
          <p:cNvSpPr/>
          <p:nvPr/>
        </p:nvSpPr>
        <p:spPr>
          <a:xfrm>
            <a:off x="3826080" y="1122120"/>
            <a:ext cx="1326960" cy="1107720"/>
          </a:xfrm>
          <a:prstGeom prst="rect">
            <a:avLst/>
          </a:prstGeom>
          <a:noFill/>
          <a:ln>
            <a:noFill/>
          </a:ln>
        </p:spPr>
        <p:style>
          <a:lnRef idx="0"/>
          <a:fillRef idx="0"/>
          <a:effectRef idx="0"/>
          <a:fontRef idx="minor"/>
        </p:style>
        <p:txBody>
          <a:bodyPr/>
          <a:p>
            <a:pPr>
              <a:lnSpc>
                <a:spcPct val="100000"/>
              </a:lnSpc>
            </a:pPr>
            <a:r>
              <a:rPr b="1" lang="en-US" sz="6600" spc="-1" strike="noStrike">
                <a:solidFill>
                  <a:srgbClr val="ffffff"/>
                </a:solidFill>
                <a:uFill>
                  <a:solidFill>
                    <a:srgbClr val="ffffff"/>
                  </a:solidFill>
                </a:uFill>
                <a:latin typeface="Arial"/>
                <a:ea typeface="Arial"/>
              </a:rPr>
              <a:t>02</a:t>
            </a:r>
            <a:endParaRPr b="0" lang="en-US" sz="6600" spc="-1" strike="noStrike">
              <a:solidFill>
                <a:srgbClr val="000000"/>
              </a:solidFill>
              <a:uFill>
                <a:solidFill>
                  <a:srgbClr val="ffffff"/>
                </a:solidFill>
              </a:uFill>
              <a:latin typeface="Arial"/>
            </a:endParaRPr>
          </a:p>
        </p:txBody>
      </p:sp>
      <p:sp>
        <p:nvSpPr>
          <p:cNvPr id="362" name="CustomShape 18"/>
          <p:cNvSpPr/>
          <p:nvPr/>
        </p:nvSpPr>
        <p:spPr>
          <a:xfrm flipH="1">
            <a:off x="3276000" y="-20520"/>
            <a:ext cx="1332000" cy="111852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363" name="CustomShape 19"/>
          <p:cNvSpPr/>
          <p:nvPr/>
        </p:nvSpPr>
        <p:spPr>
          <a:xfrm flipH="1">
            <a:off x="4140000" y="3474720"/>
            <a:ext cx="1800000" cy="1679760"/>
          </a:xfrm>
          <a:custGeom>
            <a:avLst/>
            <a:gdLst/>
            <a:ahLst/>
            <a:rect l="l" t="t" r="r" b="b"/>
            <a:pathLst>
              <a:path w="21600" h="21600">
                <a:moveTo>
                  <a:pt x="0" y="0"/>
                </a:moveTo>
                <a:lnTo>
                  <a:pt x="21600" y="21600"/>
                </a:lnTo>
              </a:path>
            </a:pathLst>
          </a:custGeom>
          <a:noFill/>
          <a:ln w="76320">
            <a:solidFill>
              <a:schemeClr val="accent1"/>
            </a:solidFill>
            <a:miter/>
          </a:ln>
        </p:spPr>
        <p:style>
          <a:lnRef idx="0"/>
          <a:fillRef idx="0"/>
          <a:effectRef idx="0"/>
          <a:fontRef idx="minor"/>
        </p:style>
      </p:sp>
      <p:sp>
        <p:nvSpPr>
          <p:cNvPr id="364" name="CustomShape 20"/>
          <p:cNvSpPr/>
          <p:nvPr/>
        </p:nvSpPr>
        <p:spPr>
          <a:xfrm>
            <a:off x="-5760" y="5326200"/>
            <a:ext cx="9149400" cy="271080"/>
          </a:xfrm>
          <a:prstGeom prst="rect">
            <a:avLst/>
          </a:prstGeom>
          <a:noFill/>
          <a:ln>
            <a:noFill/>
          </a:ln>
        </p:spPr>
        <p:style>
          <a:lnRef idx="0"/>
          <a:fillRef idx="0"/>
          <a:effectRef idx="0"/>
          <a:fontRef idx="minor"/>
        </p:style>
      </p:sp>
    </p:spTree>
  </p:cSld>
  <p:transition spd="slow">
    <p:fade/>
  </p:transition>
  <p:timing>
    <p:tnLst>
      <p:par>
        <p:cTn id="172" dur="indefinite" restart="never" nodeType="tmRoot">
          <p:childTnLst>
            <p:seq>
              <p:cTn id="173" dur="indefinite" nodeType="mainSeq">
                <p:childTnLst>
                  <p:par>
                    <p:cTn id="174" fill="hold">
                      <p:stCondLst>
                        <p:cond delay="0"/>
                      </p:stCondLst>
                      <p:childTnLst>
                        <p:par>
                          <p:cTn id="175" fill="hold">
                            <p:stCondLst>
                              <p:cond delay="0"/>
                            </p:stCondLst>
                            <p:childTnLst>
                              <p:par>
                                <p:cTn id="176" nodeType="withEffect" fill="hold" presetClass="entr" presetID="23" presetSubtype="16">
                                  <p:stCondLst>
                                    <p:cond delay="0"/>
                                  </p:stCondLst>
                                  <p:childTnLst>
                                    <p:set>
                                      <p:cBhvr>
                                        <p:cTn id="177" dur="1" fill="hold">
                                          <p:stCondLst>
                                            <p:cond delay="0"/>
                                          </p:stCondLst>
                                        </p:cTn>
                                        <p:tgtEl>
                                          <p:spTgt spid="345"/>
                                        </p:tgtEl>
                                        <p:attrNameLst>
                                          <p:attrName>style.visibility</p:attrName>
                                        </p:attrNameLst>
                                      </p:cBhvr>
                                      <p:to>
                                        <p:strVal val="visible"/>
                                      </p:to>
                                    </p:set>
                                    <p:anim calcmode="lin" valueType="num">
                                      <p:cBhvr additive="repl">
                                        <p:cTn id="178" dur="150"/>
                                        <p:tgtEl>
                                          <p:spTgt spid="345"/>
                                        </p:tgtEl>
                                        <p:attrNameLst>
                                          <p:attrName/>
                                        </p:attrNameLst>
                                      </p:cBhvr>
                                      <p:tavLst>
                                        <p:tav tm="0">
                                          <p:val>
                                            <p:strVal val="0"/>
                                          </p:val>
                                        </p:tav>
                                        <p:tav tm="100000">
                                          <p:val>
                                            <p:strVal val="#ppt_w"/>
                                          </p:val>
                                        </p:tav>
                                      </p:tavLst>
                                    </p:anim>
                                    <p:anim calcmode="lin" valueType="num">
                                      <p:cBhvr additive="repl">
                                        <p:cTn id="179" dur="150"/>
                                        <p:tgtEl>
                                          <p:spTgt spid="345"/>
                                        </p:tgtEl>
                                        <p:attrNameLst>
                                          <p:attrName/>
                                        </p:attrNameLst>
                                      </p:cBhvr>
                                      <p:tavLst>
                                        <p:tav tm="0">
                                          <p:val>
                                            <p:strVal val="0"/>
                                          </p:val>
                                        </p:tav>
                                        <p:tav tm="100000">
                                          <p:val>
                                            <p:strVal val="#ppt_h"/>
                                          </p:val>
                                        </p:tav>
                                      </p:tavLst>
                                    </p:anim>
                                  </p:childTnLst>
                                </p:cTn>
                              </p:par>
                              <p:par>
                                <p:cTn id="180" nodeType="withEffect" fill="hold" presetClass="entr" presetID="10">
                                  <p:stCondLst>
                                    <p:cond delay="0"/>
                                  </p:stCondLst>
                                  <p:childTnLst>
                                    <p:set>
                                      <p:cBhvr>
                                        <p:cTn id="181" dur="1" fill="hold">
                                          <p:stCondLst>
                                            <p:cond delay="0"/>
                                          </p:stCondLst>
                                        </p:cTn>
                                        <p:tgtEl>
                                          <p:spTgt spid="346"/>
                                        </p:tgtEl>
                                        <p:attrNameLst>
                                          <p:attrName>style.visibility</p:attrName>
                                        </p:attrNameLst>
                                      </p:cBhvr>
                                      <p:to>
                                        <p:strVal val="visible"/>
                                      </p:to>
                                    </p:set>
                                    <p:animEffect filter="fade" transition="in">
                                      <p:cBhvr additive="repl">
                                        <p:cTn id="182" dur="2000"/>
                                        <p:tgtEl>
                                          <p:spTgt spid="346"/>
                                        </p:tgtEl>
                                      </p:cBhvr>
                                    </p:animEffect>
                                  </p:childTnLst>
                                </p:cTn>
                              </p:par>
                            </p:childTnLst>
                          </p:cTn>
                        </p:par>
                        <p:par>
                          <p:cTn id="183" fill="hold">
                            <p:stCondLst>
                              <p:cond delay="2000"/>
                            </p:stCondLst>
                            <p:childTnLst>
                              <p:par>
                                <p:cTn id="184" nodeType="afterEffect" fill="hold" presetClass="entr" presetID="10">
                                  <p:stCondLst>
                                    <p:cond delay="0"/>
                                  </p:stCondLst>
                                  <p:childTnLst>
                                    <p:set>
                                      <p:cBhvr>
                                        <p:cTn id="185" dur="1" fill="hold">
                                          <p:stCondLst>
                                            <p:cond delay="0"/>
                                          </p:stCondLst>
                                        </p:cTn>
                                        <p:tgtEl>
                                          <p:spTgt spid="362"/>
                                        </p:tgtEl>
                                        <p:attrNameLst>
                                          <p:attrName>style.visibility</p:attrName>
                                        </p:attrNameLst>
                                      </p:cBhvr>
                                      <p:to>
                                        <p:strVal val="visible"/>
                                      </p:to>
                                    </p:set>
                                    <p:animEffect filter="fade" transition="in">
                                      <p:cBhvr additive="repl">
                                        <p:cTn id="186" dur="500"/>
                                        <p:tgtEl>
                                          <p:spTgt spid="362"/>
                                        </p:tgtEl>
                                      </p:cBhvr>
                                    </p:animEffect>
                                  </p:childTnLst>
                                </p:cTn>
                              </p:par>
                            </p:childTnLst>
                          </p:cTn>
                        </p:par>
                        <p:par>
                          <p:cTn id="187" fill="hold">
                            <p:stCondLst>
                              <p:cond delay="2500"/>
                            </p:stCondLst>
                            <p:childTnLst>
                              <p:par>
                                <p:cTn id="188" nodeType="afterEffect" fill="hold" presetClass="entr" presetID="2" presetSubtype="8">
                                  <p:stCondLst>
                                    <p:cond delay="0"/>
                                  </p:stCondLst>
                                  <p:childTnLst>
                                    <p:set>
                                      <p:cBhvr>
                                        <p:cTn id="189" dur="1" fill="hold">
                                          <p:stCondLst>
                                            <p:cond delay="0"/>
                                          </p:stCondLst>
                                        </p:cTn>
                                        <p:tgtEl>
                                          <p:spTgt spid="353"/>
                                        </p:tgtEl>
                                        <p:attrNameLst>
                                          <p:attrName>style.visibility</p:attrName>
                                        </p:attrNameLst>
                                      </p:cBhvr>
                                      <p:to>
                                        <p:strVal val="visible"/>
                                      </p:to>
                                    </p:set>
                                    <p:anim calcmode="lin" valueType="num">
                                      <p:cBhvr additive="repl">
                                        <p:cTn id="190" dur="500"/>
                                        <p:tgtEl>
                                          <p:spTgt spid="353"/>
                                        </p:tgtEl>
                                        <p:attrNameLst>
                                          <p:attrName>ppt_x</p:attrName>
                                        </p:attrNameLst>
                                      </p:cBhvr>
                                      <p:tavLst>
                                        <p:tav tm="0">
                                          <p:val>
                                            <p:strVal val="#ppt_x-1"/>
                                          </p:val>
                                        </p:tav>
                                        <p:tav tm="100000">
                                          <p:val>
                                            <p:strVal val="#ppt_x"/>
                                          </p:val>
                                        </p:tav>
                                      </p:tavLst>
                                    </p:anim>
                                  </p:childTnLst>
                                </p:cTn>
                              </p:par>
                              <p:par>
                                <p:cTn id="191" nodeType="withEffect" fill="hold" presetClass="entr" presetID="2" presetSubtype="8">
                                  <p:stCondLst>
                                    <p:cond delay="0"/>
                                  </p:stCondLst>
                                  <p:childTnLst>
                                    <p:set>
                                      <p:cBhvr>
                                        <p:cTn id="192" dur="1" fill="hold">
                                          <p:stCondLst>
                                            <p:cond delay="0"/>
                                          </p:stCondLst>
                                        </p:cTn>
                                        <p:tgtEl>
                                          <p:spTgt spid="354"/>
                                        </p:tgtEl>
                                        <p:attrNameLst>
                                          <p:attrName>style.visibility</p:attrName>
                                        </p:attrNameLst>
                                      </p:cBhvr>
                                      <p:to>
                                        <p:strVal val="visible"/>
                                      </p:to>
                                    </p:set>
                                    <p:anim calcmode="lin" valueType="num">
                                      <p:cBhvr additive="repl">
                                        <p:cTn id="193" dur="500"/>
                                        <p:tgtEl>
                                          <p:spTgt spid="354"/>
                                        </p:tgtEl>
                                        <p:attrNameLst>
                                          <p:attrName>ppt_x</p:attrName>
                                        </p:attrNameLst>
                                      </p:cBhvr>
                                      <p:tavLst>
                                        <p:tav tm="0">
                                          <p:val>
                                            <p:strVal val="#ppt_x-1"/>
                                          </p:val>
                                        </p:tav>
                                        <p:tav tm="100000">
                                          <p:val>
                                            <p:strVal val="#ppt_x"/>
                                          </p:val>
                                        </p:tav>
                                      </p:tavLst>
                                    </p:anim>
                                  </p:childTnLst>
                                </p:cTn>
                              </p:par>
                              <p:par>
                                <p:cTn id="194" nodeType="withEffect" fill="hold" presetClass="entr" presetID="2" presetSubtype="8">
                                  <p:stCondLst>
                                    <p:cond delay="0"/>
                                  </p:stCondLst>
                                  <p:childTnLst>
                                    <p:set>
                                      <p:cBhvr>
                                        <p:cTn id="195" dur="1" fill="hold">
                                          <p:stCondLst>
                                            <p:cond delay="0"/>
                                          </p:stCondLst>
                                        </p:cTn>
                                        <p:tgtEl>
                                          <p:spTgt spid="355"/>
                                        </p:tgtEl>
                                        <p:attrNameLst>
                                          <p:attrName>style.visibility</p:attrName>
                                        </p:attrNameLst>
                                      </p:cBhvr>
                                      <p:to>
                                        <p:strVal val="visible"/>
                                      </p:to>
                                    </p:set>
                                    <p:anim calcmode="lin" valueType="num">
                                      <p:cBhvr additive="repl">
                                        <p:cTn id="196" dur="500"/>
                                        <p:tgtEl>
                                          <p:spTgt spid="355"/>
                                        </p:tgtEl>
                                        <p:attrNameLst>
                                          <p:attrName>ppt_x</p:attrName>
                                        </p:attrNameLst>
                                      </p:cBhvr>
                                      <p:tavLst>
                                        <p:tav tm="0">
                                          <p:val>
                                            <p:strVal val="#ppt_x-1"/>
                                          </p:val>
                                        </p:tav>
                                        <p:tav tm="100000">
                                          <p:val>
                                            <p:strVal val="#ppt_x"/>
                                          </p:val>
                                        </p:tav>
                                      </p:tavLst>
                                    </p:anim>
                                  </p:childTnLst>
                                </p:cTn>
                              </p:par>
                              <p:par>
                                <p:cTn id="197" nodeType="withEffect" fill="hold" presetClass="entr" presetID="2" presetSubtype="8">
                                  <p:stCondLst>
                                    <p:cond delay="0"/>
                                  </p:stCondLst>
                                  <p:childTnLst>
                                    <p:set>
                                      <p:cBhvr>
                                        <p:cTn id="198" dur="1" fill="hold">
                                          <p:stCondLst>
                                            <p:cond delay="0"/>
                                          </p:stCondLst>
                                        </p:cTn>
                                        <p:tgtEl>
                                          <p:spTgt spid="356"/>
                                        </p:tgtEl>
                                        <p:attrNameLst>
                                          <p:attrName>style.visibility</p:attrName>
                                        </p:attrNameLst>
                                      </p:cBhvr>
                                      <p:to>
                                        <p:strVal val="visible"/>
                                      </p:to>
                                    </p:set>
                                    <p:anim calcmode="lin" valueType="num">
                                      <p:cBhvr additive="repl">
                                        <p:cTn id="199" dur="500"/>
                                        <p:tgtEl>
                                          <p:spTgt spid="356"/>
                                        </p:tgtEl>
                                        <p:attrNameLst>
                                          <p:attrName>ppt_x</p:attrName>
                                        </p:attrNameLst>
                                      </p:cBhvr>
                                      <p:tavLst>
                                        <p:tav tm="0">
                                          <p:val>
                                            <p:strVal val="#ppt_x-1"/>
                                          </p:val>
                                        </p:tav>
                                        <p:tav tm="100000">
                                          <p:val>
                                            <p:strVal val="#ppt_x"/>
                                          </p:val>
                                        </p:tav>
                                      </p:tavLst>
                                    </p:anim>
                                  </p:childTnLst>
                                </p:cTn>
                              </p:par>
                              <p:par>
                                <p:cTn id="200" nodeType="withEffect" fill="hold" presetClass="entr" presetID="2" presetSubtype="8">
                                  <p:stCondLst>
                                    <p:cond delay="0"/>
                                  </p:stCondLst>
                                  <p:childTnLst>
                                    <p:set>
                                      <p:cBhvr>
                                        <p:cTn id="201" dur="1" fill="hold">
                                          <p:stCondLst>
                                            <p:cond delay="0"/>
                                          </p:stCondLst>
                                        </p:cTn>
                                        <p:tgtEl>
                                          <p:spTgt spid="357"/>
                                        </p:tgtEl>
                                        <p:attrNameLst>
                                          <p:attrName>style.visibility</p:attrName>
                                        </p:attrNameLst>
                                      </p:cBhvr>
                                      <p:to>
                                        <p:strVal val="visible"/>
                                      </p:to>
                                    </p:set>
                                    <p:anim calcmode="lin" valueType="num">
                                      <p:cBhvr additive="repl">
                                        <p:cTn id="202" dur="500"/>
                                        <p:tgtEl>
                                          <p:spTgt spid="357"/>
                                        </p:tgtEl>
                                        <p:attrNameLst>
                                          <p:attrName>ppt_x</p:attrName>
                                        </p:attrNameLst>
                                      </p:cBhvr>
                                      <p:tavLst>
                                        <p:tav tm="0">
                                          <p:val>
                                            <p:strVal val="#ppt_x-1"/>
                                          </p:val>
                                        </p:tav>
                                        <p:tav tm="100000">
                                          <p:val>
                                            <p:strVal val="#ppt_x"/>
                                          </p:val>
                                        </p:tav>
                                      </p:tavLst>
                                    </p:anim>
                                  </p:childTnLst>
                                </p:cTn>
                              </p:par>
                              <p:par>
                                <p:cTn id="203" nodeType="withEffect" fill="hold" presetClass="entr" presetID="2" presetSubtype="8">
                                  <p:stCondLst>
                                    <p:cond delay="0"/>
                                  </p:stCondLst>
                                  <p:childTnLst>
                                    <p:set>
                                      <p:cBhvr>
                                        <p:cTn id="204" dur="1" fill="hold">
                                          <p:stCondLst>
                                            <p:cond delay="0"/>
                                          </p:stCondLst>
                                        </p:cTn>
                                        <p:tgtEl>
                                          <p:spTgt spid="347"/>
                                        </p:tgtEl>
                                        <p:attrNameLst>
                                          <p:attrName>style.visibility</p:attrName>
                                        </p:attrNameLst>
                                      </p:cBhvr>
                                      <p:to>
                                        <p:strVal val="visible"/>
                                      </p:to>
                                    </p:set>
                                    <p:anim calcmode="lin" valueType="num">
                                      <p:cBhvr additive="repl">
                                        <p:cTn id="205" dur="500"/>
                                        <p:tgtEl>
                                          <p:spTgt spid="347"/>
                                        </p:tgtEl>
                                        <p:attrNameLst>
                                          <p:attrName>ppt_x</p:attrName>
                                        </p:attrNameLst>
                                      </p:cBhvr>
                                      <p:tavLst>
                                        <p:tav tm="0">
                                          <p:val>
                                            <p:strVal val="#ppt_x-1"/>
                                          </p:val>
                                        </p:tav>
                                        <p:tav tm="100000">
                                          <p:val>
                                            <p:strVal val="#ppt_x"/>
                                          </p:val>
                                        </p:tav>
                                      </p:tavLst>
                                    </p:anim>
                                  </p:childTnLst>
                                </p:cTn>
                              </p:par>
                              <p:par>
                                <p:cTn id="206" nodeType="withEffect" fill="hold" presetClass="entr" presetID="2" presetSubtype="8">
                                  <p:stCondLst>
                                    <p:cond delay="0"/>
                                  </p:stCondLst>
                                  <p:childTnLst>
                                    <p:set>
                                      <p:cBhvr>
                                        <p:cTn id="207" dur="1" fill="hold">
                                          <p:stCondLst>
                                            <p:cond delay="0"/>
                                          </p:stCondLst>
                                        </p:cTn>
                                        <p:tgtEl>
                                          <p:spTgt spid="348"/>
                                        </p:tgtEl>
                                        <p:attrNameLst>
                                          <p:attrName>style.visibility</p:attrName>
                                        </p:attrNameLst>
                                      </p:cBhvr>
                                      <p:to>
                                        <p:strVal val="visible"/>
                                      </p:to>
                                    </p:set>
                                    <p:anim calcmode="lin" valueType="num">
                                      <p:cBhvr additive="repl">
                                        <p:cTn id="208" dur="500"/>
                                        <p:tgtEl>
                                          <p:spTgt spid="348"/>
                                        </p:tgtEl>
                                        <p:attrNameLst>
                                          <p:attrName>ppt_x</p:attrName>
                                        </p:attrNameLst>
                                      </p:cBhvr>
                                      <p:tavLst>
                                        <p:tav tm="0">
                                          <p:val>
                                            <p:strVal val="#ppt_x-1"/>
                                          </p:val>
                                        </p:tav>
                                        <p:tav tm="100000">
                                          <p:val>
                                            <p:strVal val="#ppt_x"/>
                                          </p:val>
                                        </p:tav>
                                      </p:tavLst>
                                    </p:anim>
                                  </p:childTnLst>
                                </p:cTn>
                              </p:par>
                              <p:par>
                                <p:cTn id="209" nodeType="withEffect" fill="hold" presetClass="entr" presetID="2" presetSubtype="8">
                                  <p:stCondLst>
                                    <p:cond delay="0"/>
                                  </p:stCondLst>
                                  <p:childTnLst>
                                    <p:set>
                                      <p:cBhvr>
                                        <p:cTn id="210" dur="1" fill="hold">
                                          <p:stCondLst>
                                            <p:cond delay="0"/>
                                          </p:stCondLst>
                                        </p:cTn>
                                        <p:tgtEl>
                                          <p:spTgt spid="349"/>
                                        </p:tgtEl>
                                        <p:attrNameLst>
                                          <p:attrName>style.visibility</p:attrName>
                                        </p:attrNameLst>
                                      </p:cBhvr>
                                      <p:to>
                                        <p:strVal val="visible"/>
                                      </p:to>
                                    </p:set>
                                    <p:anim calcmode="lin" valueType="num">
                                      <p:cBhvr additive="repl">
                                        <p:cTn id="211" dur="500"/>
                                        <p:tgtEl>
                                          <p:spTgt spid="349"/>
                                        </p:tgtEl>
                                        <p:attrNameLst>
                                          <p:attrName>ppt_x</p:attrName>
                                        </p:attrNameLst>
                                      </p:cBhvr>
                                      <p:tavLst>
                                        <p:tav tm="0">
                                          <p:val>
                                            <p:strVal val="#ppt_x-1"/>
                                          </p:val>
                                        </p:tav>
                                        <p:tav tm="100000">
                                          <p:val>
                                            <p:strVal val="#ppt_x"/>
                                          </p:val>
                                        </p:tav>
                                      </p:tavLst>
                                    </p:anim>
                                  </p:childTnLst>
                                </p:cTn>
                              </p:par>
                              <p:par>
                                <p:cTn id="212" nodeType="withEffect" fill="hold" presetClass="entr" presetID="2" presetSubtype="8">
                                  <p:stCondLst>
                                    <p:cond delay="0"/>
                                  </p:stCondLst>
                                  <p:childTnLst>
                                    <p:set>
                                      <p:cBhvr>
                                        <p:cTn id="213" dur="1" fill="hold">
                                          <p:stCondLst>
                                            <p:cond delay="0"/>
                                          </p:stCondLst>
                                        </p:cTn>
                                        <p:tgtEl>
                                          <p:spTgt spid="350"/>
                                        </p:tgtEl>
                                        <p:attrNameLst>
                                          <p:attrName>style.visibility</p:attrName>
                                        </p:attrNameLst>
                                      </p:cBhvr>
                                      <p:to>
                                        <p:strVal val="visible"/>
                                      </p:to>
                                    </p:set>
                                    <p:anim calcmode="lin" valueType="num">
                                      <p:cBhvr additive="repl">
                                        <p:cTn id="214" dur="500"/>
                                        <p:tgtEl>
                                          <p:spTgt spid="350"/>
                                        </p:tgtEl>
                                        <p:attrNameLst>
                                          <p:attrName>ppt_x</p:attrName>
                                        </p:attrNameLst>
                                      </p:cBhvr>
                                      <p:tavLst>
                                        <p:tav tm="0">
                                          <p:val>
                                            <p:strVal val="#ppt_x-1"/>
                                          </p:val>
                                        </p:tav>
                                        <p:tav tm="100000">
                                          <p:val>
                                            <p:strVal val="#ppt_x"/>
                                          </p:val>
                                        </p:tav>
                                      </p:tavLst>
                                    </p:anim>
                                  </p:childTnLst>
                                </p:cTn>
                              </p:par>
                              <p:par>
                                <p:cTn id="215" nodeType="withEffect" fill="hold" presetClass="entr" presetID="2" presetSubtype="8">
                                  <p:stCondLst>
                                    <p:cond delay="0"/>
                                  </p:stCondLst>
                                  <p:childTnLst>
                                    <p:set>
                                      <p:cBhvr>
                                        <p:cTn id="216" dur="1" fill="hold">
                                          <p:stCondLst>
                                            <p:cond delay="0"/>
                                          </p:stCondLst>
                                        </p:cTn>
                                        <p:tgtEl>
                                          <p:spTgt spid="351"/>
                                        </p:tgtEl>
                                        <p:attrNameLst>
                                          <p:attrName>style.visibility</p:attrName>
                                        </p:attrNameLst>
                                      </p:cBhvr>
                                      <p:to>
                                        <p:strVal val="visible"/>
                                      </p:to>
                                    </p:set>
                                    <p:anim calcmode="lin" valueType="num">
                                      <p:cBhvr additive="repl">
                                        <p:cTn id="217" dur="500"/>
                                        <p:tgtEl>
                                          <p:spTgt spid="351"/>
                                        </p:tgtEl>
                                        <p:attrNameLst>
                                          <p:attrName>ppt_x</p:attrName>
                                        </p:attrNameLst>
                                      </p:cBhvr>
                                      <p:tavLst>
                                        <p:tav tm="0">
                                          <p:val>
                                            <p:strVal val="#ppt_x-1"/>
                                          </p:val>
                                        </p:tav>
                                        <p:tav tm="100000">
                                          <p:val>
                                            <p:strVal val="#ppt_x"/>
                                          </p:val>
                                        </p:tav>
                                      </p:tavLst>
                                    </p:anim>
                                  </p:childTnLst>
                                </p:cTn>
                              </p:par>
                              <p:par>
                                <p:cTn id="218" nodeType="withEffect" fill="hold" presetClass="entr" presetID="2" presetSubtype="8">
                                  <p:stCondLst>
                                    <p:cond delay="0"/>
                                  </p:stCondLst>
                                  <p:childTnLst>
                                    <p:set>
                                      <p:cBhvr>
                                        <p:cTn id="219" dur="1" fill="hold">
                                          <p:stCondLst>
                                            <p:cond delay="0"/>
                                          </p:stCondLst>
                                        </p:cTn>
                                        <p:tgtEl>
                                          <p:spTgt spid="352"/>
                                        </p:tgtEl>
                                        <p:attrNameLst>
                                          <p:attrName>style.visibility</p:attrName>
                                        </p:attrNameLst>
                                      </p:cBhvr>
                                      <p:to>
                                        <p:strVal val="visible"/>
                                      </p:to>
                                    </p:set>
                                    <p:anim calcmode="lin" valueType="num">
                                      <p:cBhvr additive="repl">
                                        <p:cTn id="220" dur="500"/>
                                        <p:tgtEl>
                                          <p:spTgt spid="352"/>
                                        </p:tgtEl>
                                        <p:attrNameLst>
                                          <p:attrName>ppt_x</p:attrName>
                                        </p:attrNameLst>
                                      </p:cBhvr>
                                      <p:tavLst>
                                        <p:tav tm="0">
                                          <p:val>
                                            <p:strVal val="#ppt_x-1"/>
                                          </p:val>
                                        </p:tav>
                                        <p:tav tm="100000">
                                          <p:val>
                                            <p:strVal val="#ppt_x"/>
                                          </p:val>
                                        </p:tav>
                                      </p:tavLst>
                                    </p:anim>
                                  </p:childTnLst>
                                </p:cTn>
                              </p:par>
                            </p:childTnLst>
                          </p:cTn>
                        </p:par>
                        <p:par>
                          <p:cTn id="221" fill="hold">
                            <p:stCondLst>
                              <p:cond delay="3000"/>
                            </p:stCondLst>
                            <p:childTnLst>
                              <p:par>
                                <p:cTn id="222" nodeType="afterEffect" fill="hold" presetClass="entr" presetID="10">
                                  <p:stCondLst>
                                    <p:cond delay="0"/>
                                  </p:stCondLst>
                                  <p:childTnLst>
                                    <p:set>
                                      <p:cBhvr>
                                        <p:cTn id="223" dur="1" fill="hold">
                                          <p:stCondLst>
                                            <p:cond delay="0"/>
                                          </p:stCondLst>
                                        </p:cTn>
                                        <p:tgtEl>
                                          <p:spTgt spid="358">
                                            <p:txEl>
                                              <p:pRg st="0" end="5"/>
                                            </p:txEl>
                                          </p:spTgt>
                                        </p:tgtEl>
                                        <p:attrNameLst>
                                          <p:attrName>style.visibility</p:attrName>
                                        </p:attrNameLst>
                                      </p:cBhvr>
                                      <p:to>
                                        <p:strVal val="visible"/>
                                      </p:to>
                                    </p:set>
                                    <p:animEffect filter="fade" transition="in">
                                      <p:cBhvr additive="repl">
                                        <p:cTn id="224" dur="500"/>
                                        <p:tgtEl>
                                          <p:spTgt spid="358">
                                            <p:txEl>
                                              <p:pRg st="0" end="5"/>
                                            </p:txEl>
                                          </p:spTgt>
                                        </p:tgtEl>
                                      </p:cBhvr>
                                    </p:animEffect>
                                  </p:childTnLst>
                                </p:cTn>
                              </p:par>
                            </p:childTnLst>
                          </p:cTn>
                        </p:par>
                        <p:par>
                          <p:cTn id="225" fill="hold">
                            <p:stCondLst>
                              <p:cond delay="3500"/>
                            </p:stCondLst>
                            <p:childTnLst>
                              <p:par>
                                <p:cTn id="226" nodeType="afterEffect" fill="hold" presetClass="entr" presetID="10">
                                  <p:stCondLst>
                                    <p:cond delay="0"/>
                                  </p:stCondLst>
                                  <p:childTnLst>
                                    <p:set>
                                      <p:cBhvr>
                                        <p:cTn id="227" dur="1" fill="hold">
                                          <p:stCondLst>
                                            <p:cond delay="0"/>
                                          </p:stCondLst>
                                        </p:cTn>
                                        <p:tgtEl>
                                          <p:spTgt spid="364"/>
                                        </p:tgtEl>
                                        <p:attrNameLst>
                                          <p:attrName>style.visibility</p:attrName>
                                        </p:attrNameLst>
                                      </p:cBhvr>
                                      <p:to>
                                        <p:strVal val="visible"/>
                                      </p:to>
                                    </p:set>
                                    <p:animEffect filter="fade" transition="in">
                                      <p:cBhvr additive="repl">
                                        <p:cTn id="228" dur="500"/>
                                        <p:tgtEl>
                                          <p:spTgt spid="36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功能性需求</a:t>
            </a:r>
            <a:endParaRPr b="0" lang="en-US" sz="1800" spc="-1" strike="noStrike">
              <a:solidFill>
                <a:srgbClr val="000000"/>
              </a:solidFill>
              <a:uFill>
                <a:solidFill>
                  <a:srgbClr val="ffffff"/>
                </a:solidFill>
              </a:uFill>
              <a:latin typeface="Arial"/>
            </a:endParaRPr>
          </a:p>
        </p:txBody>
      </p:sp>
      <p:sp>
        <p:nvSpPr>
          <p:cNvPr id="366" name="CustomShape 2"/>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367" name="CustomShape 3"/>
          <p:cNvSpPr/>
          <p:nvPr/>
        </p:nvSpPr>
        <p:spPr>
          <a:xfrm>
            <a:off x="-5760" y="5326200"/>
            <a:ext cx="9149400" cy="271080"/>
          </a:xfrm>
          <a:prstGeom prst="rect">
            <a:avLst/>
          </a:prstGeom>
          <a:noFill/>
          <a:ln>
            <a:noFill/>
          </a:ln>
        </p:spPr>
        <p:style>
          <a:lnRef idx="0"/>
          <a:fillRef idx="0"/>
          <a:effectRef idx="0"/>
          <a:fontRef idx="minor"/>
        </p:style>
      </p:sp>
      <p:sp>
        <p:nvSpPr>
          <p:cNvPr id="368" name="CustomShape 4"/>
          <p:cNvSpPr/>
          <p:nvPr/>
        </p:nvSpPr>
        <p:spPr>
          <a:xfrm>
            <a:off x="1286280" y="851040"/>
            <a:ext cx="1440000" cy="307440"/>
          </a:xfrm>
          <a:prstGeom prst="rect">
            <a:avLst/>
          </a:prstGeom>
          <a:noFill/>
          <a:ln>
            <a:noFill/>
          </a:ln>
        </p:spPr>
        <p:style>
          <a:lnRef idx="0"/>
          <a:fillRef idx="0"/>
          <a:effectRef idx="0"/>
          <a:fontRef idx="minor"/>
        </p:style>
        <p:txBody>
          <a:bodyPr/>
          <a:p>
            <a:pPr algn="ctr">
              <a:lnSpc>
                <a:spcPct val="100000"/>
              </a:lnSpc>
            </a:pPr>
            <a:r>
              <a:rPr b="0" lang="en-US" sz="1600" spc="-1" strike="noStrike">
                <a:solidFill>
                  <a:srgbClr val="000000"/>
                </a:solidFill>
                <a:uFill>
                  <a:solidFill>
                    <a:srgbClr val="ffffff"/>
                  </a:solidFill>
                </a:uFill>
                <a:latin typeface="Arial"/>
                <a:ea typeface="Arial"/>
              </a:rPr>
              <a:t>项目用例图</a:t>
            </a:r>
            <a:endParaRPr b="0" lang="en-US" sz="1600" spc="-1" strike="noStrike">
              <a:solidFill>
                <a:srgbClr val="000000"/>
              </a:solidFill>
              <a:uFill>
                <a:solidFill>
                  <a:srgbClr val="ffffff"/>
                </a:solidFill>
              </a:uFill>
              <a:latin typeface="Arial"/>
            </a:endParaRPr>
          </a:p>
        </p:txBody>
      </p:sp>
      <p:pic>
        <p:nvPicPr>
          <p:cNvPr id="369" name="Shape 240" descr=""/>
          <p:cNvPicPr/>
          <p:nvPr/>
        </p:nvPicPr>
        <p:blipFill>
          <a:blip r:embed="rId1"/>
          <a:stretch/>
        </p:blipFill>
        <p:spPr>
          <a:xfrm>
            <a:off x="3265560" y="649800"/>
            <a:ext cx="4131360" cy="4380840"/>
          </a:xfrm>
          <a:prstGeom prst="rect">
            <a:avLst/>
          </a:prstGeom>
          <a:ln>
            <a:noFill/>
          </a:ln>
        </p:spPr>
      </p:pic>
    </p:spTree>
  </p:cSld>
  <p:transition spd="med">
    <p:fade/>
  </p:transition>
  <p:timing>
    <p:tnLst>
      <p:par>
        <p:cTn id="229" dur="indefinite" restart="never" nodeType="tmRoot">
          <p:childTnLst>
            <p:seq>
              <p:cTn id="230" dur="indefinite" nodeType="mainSeq">
                <p:childTnLst>
                  <p:par>
                    <p:cTn id="231" fill="hold">
                      <p:stCondLst>
                        <p:cond delay="0"/>
                      </p:stCondLst>
                      <p:childTnLst>
                        <p:par>
                          <p:cTn id="232" fill="hold">
                            <p:stCondLst>
                              <p:cond delay="0"/>
                            </p:stCondLst>
                            <p:childTnLst>
                              <p:par>
                                <p:cTn id="233" nodeType="withEffect" fill="hold" presetClass="entr" presetID="10">
                                  <p:stCondLst>
                                    <p:cond delay="0"/>
                                  </p:stCondLst>
                                  <p:childTnLst>
                                    <p:set>
                                      <p:cBhvr>
                                        <p:cTn id="234" dur="1" fill="hold">
                                          <p:stCondLst>
                                            <p:cond delay="0"/>
                                          </p:stCondLst>
                                        </p:cTn>
                                        <p:tgtEl>
                                          <p:spTgt spid="365"/>
                                        </p:tgtEl>
                                        <p:attrNameLst>
                                          <p:attrName>style.visibility</p:attrName>
                                        </p:attrNameLst>
                                      </p:cBhvr>
                                      <p:to>
                                        <p:strVal val="visible"/>
                                      </p:to>
                                    </p:set>
                                    <p:animEffect filter="fade" transition="in">
                                      <p:cBhvr additive="repl">
                                        <p:cTn id="235" dur="500"/>
                                        <p:tgtEl>
                                          <p:spTgt spid="365"/>
                                        </p:tgtEl>
                                      </p:cBhvr>
                                    </p:animEffect>
                                  </p:childTnLst>
                                </p:cTn>
                              </p:par>
                            </p:childTnLst>
                          </p:cTn>
                        </p:par>
                        <p:par>
                          <p:cTn id="236" fill="hold">
                            <p:stCondLst>
                              <p:cond delay="500"/>
                            </p:stCondLst>
                            <p:childTnLst>
                              <p:par>
                                <p:cTn id="237" nodeType="afterEffect" fill="hold" presetClass="entr" presetID="10">
                                  <p:stCondLst>
                                    <p:cond delay="0"/>
                                  </p:stCondLst>
                                  <p:childTnLst>
                                    <p:set>
                                      <p:cBhvr>
                                        <p:cTn id="238" dur="1" fill="hold">
                                          <p:stCondLst>
                                            <p:cond delay="0"/>
                                          </p:stCondLst>
                                        </p:cTn>
                                        <p:tgtEl>
                                          <p:spTgt spid="366"/>
                                        </p:tgtEl>
                                        <p:attrNameLst>
                                          <p:attrName>style.visibility</p:attrName>
                                        </p:attrNameLst>
                                      </p:cBhvr>
                                      <p:to>
                                        <p:strVal val="visible"/>
                                      </p:to>
                                    </p:set>
                                    <p:animEffect filter="fade" transition="in">
                                      <p:cBhvr additive="repl">
                                        <p:cTn id="239" dur="500"/>
                                        <p:tgtEl>
                                          <p:spTgt spid="366"/>
                                        </p:tgtEl>
                                      </p:cBhvr>
                                    </p:animEffect>
                                  </p:childTnLst>
                                </p:cTn>
                              </p:par>
                            </p:childTnLst>
                          </p:cTn>
                        </p:par>
                        <p:par>
                          <p:cTn id="240" fill="hold">
                            <p:stCondLst>
                              <p:cond delay="1000"/>
                            </p:stCondLst>
                            <p:childTnLst>
                              <p:par>
                                <p:cTn id="241" nodeType="afterEffect" fill="hold" presetClass="entr" presetID="10">
                                  <p:stCondLst>
                                    <p:cond delay="0"/>
                                  </p:stCondLst>
                                  <p:childTnLst>
                                    <p:set>
                                      <p:cBhvr>
                                        <p:cTn id="242" dur="1" fill="hold">
                                          <p:stCondLst>
                                            <p:cond delay="0"/>
                                          </p:stCondLst>
                                        </p:cTn>
                                        <p:tgtEl>
                                          <p:spTgt spid="367"/>
                                        </p:tgtEl>
                                        <p:attrNameLst>
                                          <p:attrName>style.visibility</p:attrName>
                                        </p:attrNameLst>
                                      </p:cBhvr>
                                      <p:to>
                                        <p:strVal val="visible"/>
                                      </p:to>
                                    </p:set>
                                    <p:animEffect filter="fade" transition="in">
                                      <p:cBhvr additive="repl">
                                        <p:cTn id="243" dur="500"/>
                                        <p:tgtEl>
                                          <p:spTgt spid="3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非功能性需求</a:t>
            </a:r>
            <a:endParaRPr b="0" lang="en-US" sz="1800" spc="-1" strike="noStrike">
              <a:solidFill>
                <a:srgbClr val="000000"/>
              </a:solidFill>
              <a:uFill>
                <a:solidFill>
                  <a:srgbClr val="ffffff"/>
                </a:solidFill>
              </a:uFill>
              <a:latin typeface="Arial"/>
            </a:endParaRPr>
          </a:p>
        </p:txBody>
      </p:sp>
      <p:sp>
        <p:nvSpPr>
          <p:cNvPr id="371" name="CustomShape 2"/>
          <p:cNvSpPr/>
          <p:nvPr/>
        </p:nvSpPr>
        <p:spPr>
          <a:xfrm>
            <a:off x="3745440" y="916560"/>
            <a:ext cx="4771080" cy="156276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72" name="CustomShape 3"/>
          <p:cNvSpPr/>
          <p:nvPr/>
        </p:nvSpPr>
        <p:spPr>
          <a:xfrm>
            <a:off x="4373640" y="65340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易用性需求</a:t>
            </a:r>
            <a:endParaRPr b="0" lang="en-US" sz="1800" spc="-1" strike="noStrike">
              <a:solidFill>
                <a:srgbClr val="000000"/>
              </a:solidFill>
              <a:uFill>
                <a:solidFill>
                  <a:srgbClr val="ffffff"/>
                </a:solidFill>
              </a:uFill>
              <a:latin typeface="Arial"/>
            </a:endParaRPr>
          </a:p>
        </p:txBody>
      </p:sp>
      <p:sp>
        <p:nvSpPr>
          <p:cNvPr id="373" name="CustomShape 4"/>
          <p:cNvSpPr/>
          <p:nvPr/>
        </p:nvSpPr>
        <p:spPr>
          <a:xfrm>
            <a:off x="269280" y="2333160"/>
            <a:ext cx="2729520" cy="1025640"/>
          </a:xfrm>
          <a:prstGeom prst="hexagon">
            <a:avLst>
              <a:gd name="adj" fmla="val 25000"/>
              <a:gd name="vf" fmla="val 115470"/>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2400" spc="-1" strike="noStrike">
                <a:solidFill>
                  <a:srgbClr val="ffffff"/>
                </a:solidFill>
                <a:uFill>
                  <a:solidFill>
                    <a:srgbClr val="ffffff"/>
                  </a:solidFill>
                </a:uFill>
                <a:latin typeface="Arial"/>
                <a:ea typeface="Arial"/>
              </a:rPr>
              <a:t>非功能性需求</a:t>
            </a:r>
            <a:endParaRPr b="0" lang="en-US" sz="2400" spc="-1" strike="noStrike">
              <a:solidFill>
                <a:srgbClr val="000000"/>
              </a:solidFill>
              <a:uFill>
                <a:solidFill>
                  <a:srgbClr val="ffffff"/>
                </a:solidFill>
              </a:uFill>
              <a:latin typeface="Arial"/>
            </a:endParaRPr>
          </a:p>
        </p:txBody>
      </p:sp>
      <p:sp>
        <p:nvSpPr>
          <p:cNvPr id="374" name="CustomShape 5"/>
          <p:cNvSpPr/>
          <p:nvPr/>
        </p:nvSpPr>
        <p:spPr>
          <a:xfrm flipH="1" rot="10800000">
            <a:off x="3673440" y="2346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75" name="CustomShape 6"/>
          <p:cNvSpPr/>
          <p:nvPr/>
        </p:nvSpPr>
        <p:spPr>
          <a:xfrm>
            <a:off x="2999160" y="2859840"/>
            <a:ext cx="673560" cy="36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76" name="CustomShape 7"/>
          <p:cNvSpPr/>
          <p:nvPr/>
        </p:nvSpPr>
        <p:spPr>
          <a:xfrm>
            <a:off x="2742480" y="3372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77" name="CustomShape 8"/>
          <p:cNvSpPr/>
          <p:nvPr/>
        </p:nvSpPr>
        <p:spPr>
          <a:xfrm>
            <a:off x="3907800" y="1046160"/>
            <a:ext cx="4536720" cy="139212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采用现代的界面设计，符合一定的美学</a:t>
            </a:r>
            <a:endParaRPr b="0" lang="en-US" sz="1400" spc="-1" strike="noStrike">
              <a:solidFill>
                <a:srgbClr val="000000"/>
              </a:solidFill>
              <a:uFill>
                <a:solidFill>
                  <a:srgbClr val="ffffff"/>
                </a:solidFill>
              </a:uFill>
              <a:latin typeface="Arial"/>
            </a:endParaRPr>
          </a:p>
          <a:p>
            <a:pPr>
              <a:lnSpc>
                <a:spcPct val="130000"/>
              </a:lnSpc>
            </a:pPr>
            <a:r>
              <a:rPr b="0" lang="en-US" sz="1400" spc="-1" strike="noStrike">
                <a:solidFill>
                  <a:srgbClr val="000000"/>
                </a:solidFill>
                <a:uFill>
                  <a:solidFill>
                    <a:srgbClr val="ffffff"/>
                  </a:solidFill>
                </a:uFill>
                <a:latin typeface="Arial"/>
                <a:ea typeface="Arial"/>
              </a:rPr>
              <a:t>有一定计算机使用基础的新用户在</a:t>
            </a:r>
            <a:r>
              <a:rPr b="0" lang="en-US" sz="1400" spc="-1" strike="noStrike">
                <a:solidFill>
                  <a:srgbClr val="000000"/>
                </a:solidFill>
                <a:uFill>
                  <a:solidFill>
                    <a:srgbClr val="ffffff"/>
                  </a:solidFill>
                </a:uFill>
                <a:latin typeface="Arial"/>
                <a:ea typeface="Arial"/>
              </a:rPr>
              <a:t>10</a:t>
            </a:r>
            <a:r>
              <a:rPr b="0" lang="en-US" sz="1400" spc="-1" strike="noStrike">
                <a:solidFill>
                  <a:srgbClr val="000000"/>
                </a:solidFill>
                <a:uFill>
                  <a:solidFill>
                    <a:srgbClr val="ffffff"/>
                  </a:solidFill>
                </a:uFill>
                <a:latin typeface="Arial"/>
                <a:ea typeface="Arial"/>
              </a:rPr>
              <a:t>分钟内能了解网站的基本功能</a:t>
            </a:r>
            <a:endParaRPr b="0" lang="en-US" sz="1400" spc="-1" strike="noStrike">
              <a:solidFill>
                <a:srgbClr val="000000"/>
              </a:solidFill>
              <a:uFill>
                <a:solidFill>
                  <a:srgbClr val="ffffff"/>
                </a:solidFill>
              </a:uFill>
              <a:latin typeface="Arial"/>
            </a:endParaRPr>
          </a:p>
          <a:p>
            <a:pPr>
              <a:lnSpc>
                <a:spcPct val="130000"/>
              </a:lnSpc>
            </a:pPr>
            <a:r>
              <a:rPr b="0" lang="en-US" sz="1400" spc="-1" strike="noStrike">
                <a:solidFill>
                  <a:srgbClr val="000000"/>
                </a:solidFill>
                <a:uFill>
                  <a:solidFill>
                    <a:srgbClr val="ffffff"/>
                  </a:solidFill>
                </a:uFill>
                <a:latin typeface="Arial"/>
                <a:ea typeface="Arial"/>
              </a:rPr>
              <a:t>兼容</a:t>
            </a:r>
            <a:r>
              <a:rPr b="0" lang="en-US" sz="1400" spc="-1" strike="noStrike">
                <a:solidFill>
                  <a:srgbClr val="000000"/>
                </a:solidFill>
                <a:uFill>
                  <a:solidFill>
                    <a:srgbClr val="ffffff"/>
                  </a:solidFill>
                </a:uFill>
                <a:latin typeface="Arial"/>
                <a:ea typeface="Arial"/>
              </a:rPr>
              <a:t>chrome, firefox,safari, </a:t>
            </a:r>
            <a:r>
              <a:rPr b="0" lang="en-US" sz="1400" spc="-1" strike="noStrike">
                <a:solidFill>
                  <a:srgbClr val="000000"/>
                </a:solidFill>
                <a:uFill>
                  <a:solidFill>
                    <a:srgbClr val="ffffff"/>
                  </a:solidFill>
                </a:uFill>
                <a:latin typeface="Arial"/>
                <a:ea typeface="Arial"/>
              </a:rPr>
              <a:t>采用</a:t>
            </a:r>
            <a:r>
              <a:rPr b="0" lang="en-US" sz="1400" spc="-1" strike="noStrike">
                <a:solidFill>
                  <a:srgbClr val="000000"/>
                </a:solidFill>
                <a:uFill>
                  <a:solidFill>
                    <a:srgbClr val="ffffff"/>
                  </a:solidFill>
                </a:uFill>
                <a:latin typeface="Arial"/>
                <a:ea typeface="Arial"/>
              </a:rPr>
              <a:t>Responsive Web Design, </a:t>
            </a:r>
            <a:r>
              <a:rPr b="0" lang="en-US" sz="1400" spc="-1" strike="noStrike">
                <a:solidFill>
                  <a:srgbClr val="000000"/>
                </a:solidFill>
                <a:uFill>
                  <a:solidFill>
                    <a:srgbClr val="ffffff"/>
                  </a:solidFill>
                </a:uFill>
                <a:latin typeface="Arial"/>
                <a:ea typeface="Arial"/>
              </a:rPr>
              <a:t>自适应手机、平板等设备</a:t>
            </a:r>
            <a:endParaRPr b="0" lang="en-US" sz="1400" spc="-1" strike="noStrike">
              <a:solidFill>
                <a:srgbClr val="000000"/>
              </a:solidFill>
              <a:uFill>
                <a:solidFill>
                  <a:srgbClr val="ffffff"/>
                </a:solidFill>
              </a:uFill>
              <a:latin typeface="Arial"/>
            </a:endParaRPr>
          </a:p>
          <a:p>
            <a:pPr>
              <a:lnSpc>
                <a:spcPct val="130000"/>
              </a:lnSpc>
            </a:pPr>
            <a:endParaRPr b="0" lang="en-US" sz="1400" spc="-1" strike="noStrike">
              <a:solidFill>
                <a:srgbClr val="000000"/>
              </a:solidFill>
              <a:uFill>
                <a:solidFill>
                  <a:srgbClr val="ffffff"/>
                </a:solidFill>
              </a:uFill>
              <a:latin typeface="Arial"/>
            </a:endParaRPr>
          </a:p>
        </p:txBody>
      </p:sp>
      <p:sp>
        <p:nvSpPr>
          <p:cNvPr id="378" name="CustomShape 9"/>
          <p:cNvSpPr/>
          <p:nvPr/>
        </p:nvSpPr>
        <p:spPr>
          <a:xfrm>
            <a:off x="3745440" y="267048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79" name="CustomShape 10"/>
          <p:cNvSpPr/>
          <p:nvPr/>
        </p:nvSpPr>
        <p:spPr>
          <a:xfrm>
            <a:off x="4369680" y="250992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可靠性需求</a:t>
            </a:r>
            <a:endParaRPr b="0" lang="en-US" sz="1800" spc="-1" strike="noStrike">
              <a:solidFill>
                <a:srgbClr val="000000"/>
              </a:solidFill>
              <a:uFill>
                <a:solidFill>
                  <a:srgbClr val="ffffff"/>
                </a:solidFill>
              </a:uFill>
              <a:latin typeface="Arial"/>
            </a:endParaRPr>
          </a:p>
        </p:txBody>
      </p:sp>
      <p:sp>
        <p:nvSpPr>
          <p:cNvPr id="380" name="CustomShape 11"/>
          <p:cNvSpPr/>
          <p:nvPr/>
        </p:nvSpPr>
        <p:spPr>
          <a:xfrm>
            <a:off x="3907440" y="2888280"/>
            <a:ext cx="4536720" cy="60696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网站每周平均上线时间大于</a:t>
            </a:r>
            <a:r>
              <a:rPr b="0" lang="en-US" sz="1400" spc="-1" strike="noStrike">
                <a:solidFill>
                  <a:srgbClr val="000000"/>
                </a:solidFill>
                <a:uFill>
                  <a:solidFill>
                    <a:srgbClr val="ffffff"/>
                  </a:solidFill>
                </a:uFill>
                <a:latin typeface="Arial"/>
                <a:ea typeface="Arial"/>
              </a:rPr>
              <a:t>99.5%</a:t>
            </a:r>
            <a:r>
              <a:rPr b="0" lang="en-US" sz="1400" spc="-1" strike="noStrike">
                <a:solidFill>
                  <a:srgbClr val="000000"/>
                </a:solidFill>
                <a:uFill>
                  <a:solidFill>
                    <a:srgbClr val="ffffff"/>
                  </a:solidFill>
                </a:uFill>
                <a:latin typeface="Arial"/>
                <a:ea typeface="Arial"/>
              </a:rPr>
              <a:t>，每周至少做一次备份，故障从发现到修复少于</a:t>
            </a:r>
            <a:r>
              <a:rPr b="0" lang="en-US" sz="1400" spc="-1" strike="noStrike">
                <a:solidFill>
                  <a:srgbClr val="000000"/>
                </a:solidFill>
                <a:uFill>
                  <a:solidFill>
                    <a:srgbClr val="ffffff"/>
                  </a:solidFill>
                </a:uFill>
                <a:latin typeface="Arial"/>
                <a:ea typeface="Arial"/>
              </a:rPr>
              <a:t>1</a:t>
            </a:r>
            <a:r>
              <a:rPr b="0" lang="en-US" sz="1400" spc="-1" strike="noStrike">
                <a:solidFill>
                  <a:srgbClr val="000000"/>
                </a:solidFill>
                <a:uFill>
                  <a:solidFill>
                    <a:srgbClr val="ffffff"/>
                  </a:solidFill>
                </a:uFill>
                <a:latin typeface="Arial"/>
                <a:ea typeface="Arial"/>
              </a:rPr>
              <a:t>小时。</a:t>
            </a:r>
            <a:endParaRPr b="0" lang="en-US" sz="1400" spc="-1" strike="noStrike">
              <a:solidFill>
                <a:srgbClr val="000000"/>
              </a:solidFill>
              <a:uFill>
                <a:solidFill>
                  <a:srgbClr val="ffffff"/>
                </a:solidFill>
              </a:uFill>
              <a:latin typeface="Arial"/>
            </a:endParaRPr>
          </a:p>
        </p:txBody>
      </p:sp>
      <p:sp>
        <p:nvSpPr>
          <p:cNvPr id="381" name="CustomShape 12"/>
          <p:cNvSpPr/>
          <p:nvPr/>
        </p:nvSpPr>
        <p:spPr>
          <a:xfrm>
            <a:off x="3741480" y="406188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82" name="CustomShape 13"/>
          <p:cNvSpPr/>
          <p:nvPr/>
        </p:nvSpPr>
        <p:spPr>
          <a:xfrm>
            <a:off x="4324680" y="387864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性能需求</a:t>
            </a:r>
            <a:endParaRPr b="0" lang="en-US" sz="1800" spc="-1" strike="noStrike">
              <a:solidFill>
                <a:srgbClr val="000000"/>
              </a:solidFill>
              <a:uFill>
                <a:solidFill>
                  <a:srgbClr val="ffffff"/>
                </a:solidFill>
              </a:uFill>
              <a:latin typeface="Arial"/>
            </a:endParaRPr>
          </a:p>
        </p:txBody>
      </p:sp>
      <p:sp>
        <p:nvSpPr>
          <p:cNvPr id="383" name="CustomShape 14"/>
          <p:cNvSpPr/>
          <p:nvPr/>
        </p:nvSpPr>
        <p:spPr>
          <a:xfrm>
            <a:off x="3858480" y="4298760"/>
            <a:ext cx="4536720" cy="60696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在校园网络下平均响应时间少于</a:t>
            </a:r>
            <a:r>
              <a:rPr b="0" lang="en-US" sz="1400" spc="-1" strike="noStrike">
                <a:solidFill>
                  <a:srgbClr val="000000"/>
                </a:solidFill>
                <a:uFill>
                  <a:solidFill>
                    <a:srgbClr val="ffffff"/>
                  </a:solidFill>
                </a:uFill>
                <a:latin typeface="Arial"/>
                <a:ea typeface="Arial"/>
              </a:rPr>
              <a:t>4</a:t>
            </a:r>
            <a:r>
              <a:rPr b="0" lang="en-US" sz="1400" spc="-1" strike="noStrike">
                <a:solidFill>
                  <a:srgbClr val="000000"/>
                </a:solidFill>
                <a:uFill>
                  <a:solidFill>
                    <a:srgbClr val="ffffff"/>
                  </a:solidFill>
                </a:uFill>
                <a:latin typeface="Arial"/>
                <a:ea typeface="Arial"/>
              </a:rPr>
              <a:t>秒，支持不少于</a:t>
            </a:r>
            <a:r>
              <a:rPr b="0" lang="en-US" sz="1400" spc="-1" strike="noStrike">
                <a:solidFill>
                  <a:srgbClr val="000000"/>
                </a:solidFill>
                <a:uFill>
                  <a:solidFill>
                    <a:srgbClr val="ffffff"/>
                  </a:solidFill>
                </a:uFill>
                <a:latin typeface="Arial"/>
                <a:ea typeface="Arial"/>
              </a:rPr>
              <a:t>500</a:t>
            </a:r>
            <a:r>
              <a:rPr b="0" lang="en-US" sz="1400" spc="-1" strike="noStrike">
                <a:solidFill>
                  <a:srgbClr val="000000"/>
                </a:solidFill>
                <a:uFill>
                  <a:solidFill>
                    <a:srgbClr val="ffffff"/>
                  </a:solidFill>
                </a:uFill>
                <a:latin typeface="Arial"/>
                <a:ea typeface="Arial"/>
              </a:rPr>
              <a:t>的并发请求</a:t>
            </a:r>
            <a:r>
              <a:rPr b="0" lang="en-US" sz="1200" spc="-1" strike="noStrike">
                <a:solidFill>
                  <a:srgbClr val="000000"/>
                </a:solidFill>
                <a:uFill>
                  <a:solidFill>
                    <a:srgbClr val="ffffff"/>
                  </a:solidFill>
                </a:uFill>
                <a:latin typeface="Arial"/>
                <a:ea typeface="Arial"/>
              </a:rPr>
              <a:t>。</a:t>
            </a:r>
            <a:endParaRPr b="0" lang="en-US" sz="1200" spc="-1" strike="noStrike">
              <a:solidFill>
                <a:srgbClr val="000000"/>
              </a:solidFill>
              <a:uFill>
                <a:solidFill>
                  <a:srgbClr val="ffffff"/>
                </a:solidFill>
              </a:uFill>
              <a:latin typeface="Arial"/>
            </a:endParaRPr>
          </a:p>
        </p:txBody>
      </p:sp>
      <p:sp>
        <p:nvSpPr>
          <p:cNvPr id="384" name="CustomShape 15"/>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385" name="CustomShape 16"/>
          <p:cNvSpPr/>
          <p:nvPr/>
        </p:nvSpPr>
        <p:spPr>
          <a:xfrm>
            <a:off x="-5760" y="5326200"/>
            <a:ext cx="9149400" cy="271080"/>
          </a:xfrm>
          <a:prstGeom prst="rect">
            <a:avLst/>
          </a:prstGeom>
          <a:noFill/>
          <a:ln>
            <a:noFill/>
          </a:ln>
        </p:spPr>
        <p:style>
          <a:lnRef idx="0"/>
          <a:fillRef idx="0"/>
          <a:effectRef idx="0"/>
          <a:fontRef idx="minor"/>
        </p:style>
      </p:sp>
    </p:spTree>
  </p:cSld>
  <p:transition spd="med">
    <p:fade/>
  </p:transition>
  <p:timing>
    <p:tnLst>
      <p:par>
        <p:cTn id="244" dur="indefinite" restart="never" nodeType="tmRoot">
          <p:childTnLst>
            <p:seq>
              <p:cTn id="245" dur="indefinite" nodeType="mainSeq">
                <p:childTnLst>
                  <p:par>
                    <p:cTn id="246" fill="hold">
                      <p:stCondLst>
                        <p:cond delay="0"/>
                      </p:stCondLst>
                      <p:childTnLst>
                        <p:par>
                          <p:cTn id="247" fill="hold">
                            <p:stCondLst>
                              <p:cond delay="0"/>
                            </p:stCondLst>
                            <p:childTnLst>
                              <p:par>
                                <p:cTn id="248" nodeType="withEffect" fill="hold" presetClass="entr" presetID="10">
                                  <p:stCondLst>
                                    <p:cond delay="0"/>
                                  </p:stCondLst>
                                  <p:childTnLst>
                                    <p:set>
                                      <p:cBhvr>
                                        <p:cTn id="249" dur="1" fill="hold">
                                          <p:stCondLst>
                                            <p:cond delay="0"/>
                                          </p:stCondLst>
                                        </p:cTn>
                                        <p:tgtEl>
                                          <p:spTgt spid="370"/>
                                        </p:tgtEl>
                                        <p:attrNameLst>
                                          <p:attrName>style.visibility</p:attrName>
                                        </p:attrNameLst>
                                      </p:cBhvr>
                                      <p:to>
                                        <p:strVal val="visible"/>
                                      </p:to>
                                    </p:set>
                                    <p:animEffect filter="fade" transition="in">
                                      <p:cBhvr additive="repl">
                                        <p:cTn id="250" dur="500"/>
                                        <p:tgtEl>
                                          <p:spTgt spid="370"/>
                                        </p:tgtEl>
                                      </p:cBhvr>
                                    </p:animEffect>
                                  </p:childTnLst>
                                </p:cTn>
                              </p:par>
                            </p:childTnLst>
                          </p:cTn>
                        </p:par>
                        <p:par>
                          <p:cTn id="251" fill="hold">
                            <p:stCondLst>
                              <p:cond delay="500"/>
                            </p:stCondLst>
                            <p:childTnLst>
                              <p:par>
                                <p:cTn id="252" nodeType="afterEffect" fill="hold" presetClass="entr" presetID="10">
                                  <p:stCondLst>
                                    <p:cond delay="0"/>
                                  </p:stCondLst>
                                  <p:childTnLst>
                                    <p:set>
                                      <p:cBhvr>
                                        <p:cTn id="253" dur="1" fill="hold">
                                          <p:stCondLst>
                                            <p:cond delay="0"/>
                                          </p:stCondLst>
                                        </p:cTn>
                                        <p:tgtEl>
                                          <p:spTgt spid="384"/>
                                        </p:tgtEl>
                                        <p:attrNameLst>
                                          <p:attrName>style.visibility</p:attrName>
                                        </p:attrNameLst>
                                      </p:cBhvr>
                                      <p:to>
                                        <p:strVal val="visible"/>
                                      </p:to>
                                    </p:set>
                                    <p:animEffect filter="fade" transition="in">
                                      <p:cBhvr additive="repl">
                                        <p:cTn id="254" dur="500"/>
                                        <p:tgtEl>
                                          <p:spTgt spid="384"/>
                                        </p:tgtEl>
                                      </p:cBhvr>
                                    </p:animEffect>
                                  </p:childTnLst>
                                </p:cTn>
                              </p:par>
                            </p:childTnLst>
                          </p:cTn>
                        </p:par>
                        <p:par>
                          <p:cTn id="255" fill="hold">
                            <p:stCondLst>
                              <p:cond delay="1000"/>
                            </p:stCondLst>
                            <p:childTnLst>
                              <p:par>
                                <p:cTn id="256" nodeType="afterEffect" fill="hold" presetClass="entr" presetID="10">
                                  <p:stCondLst>
                                    <p:cond delay="0"/>
                                  </p:stCondLst>
                                  <p:childTnLst>
                                    <p:set>
                                      <p:cBhvr>
                                        <p:cTn id="257" dur="1" fill="hold">
                                          <p:stCondLst>
                                            <p:cond delay="0"/>
                                          </p:stCondLst>
                                        </p:cTn>
                                        <p:tgtEl>
                                          <p:spTgt spid="385"/>
                                        </p:tgtEl>
                                        <p:attrNameLst>
                                          <p:attrName>style.visibility</p:attrName>
                                        </p:attrNameLst>
                                      </p:cBhvr>
                                      <p:to>
                                        <p:strVal val="visible"/>
                                      </p:to>
                                    </p:set>
                                    <p:animEffect filter="fade" transition="in">
                                      <p:cBhvr additive="repl">
                                        <p:cTn id="258" dur="500"/>
                                        <p:tgtEl>
                                          <p:spTgt spid="3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889200" y="195480"/>
            <a:ext cx="3250440" cy="395280"/>
          </a:xfrm>
          <a:prstGeom prst="rect">
            <a:avLst/>
          </a:prstGeom>
          <a:noFill/>
          <a:ln>
            <a:noFill/>
          </a:ln>
        </p:spPr>
        <p:txBody>
          <a:bodyPr anchor="ctr"/>
          <a:p>
            <a:pPr>
              <a:lnSpc>
                <a:spcPct val="90000"/>
              </a:lnSpc>
            </a:pPr>
            <a:r>
              <a:rPr b="1" lang="en-US" sz="1800" spc="-1" strike="noStrike">
                <a:solidFill>
                  <a:srgbClr val="000000"/>
                </a:solidFill>
                <a:uFill>
                  <a:solidFill>
                    <a:srgbClr val="ffffff"/>
                  </a:solidFill>
                </a:uFill>
                <a:latin typeface="Arial"/>
                <a:ea typeface="Arial"/>
              </a:rPr>
              <a:t>项目创新点</a:t>
            </a:r>
            <a:endParaRPr b="0" lang="en-US" sz="1800" spc="-1" strike="noStrike">
              <a:solidFill>
                <a:srgbClr val="000000"/>
              </a:solidFill>
              <a:uFill>
                <a:solidFill>
                  <a:srgbClr val="ffffff"/>
                </a:solidFill>
              </a:uFill>
              <a:latin typeface="Arial"/>
            </a:endParaRPr>
          </a:p>
        </p:txBody>
      </p:sp>
      <p:sp>
        <p:nvSpPr>
          <p:cNvPr id="387" name="CustomShape 2"/>
          <p:cNvSpPr/>
          <p:nvPr/>
        </p:nvSpPr>
        <p:spPr>
          <a:xfrm>
            <a:off x="3745440" y="97380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88" name="CustomShape 3"/>
          <p:cNvSpPr/>
          <p:nvPr/>
        </p:nvSpPr>
        <p:spPr>
          <a:xfrm>
            <a:off x="4369680" y="81360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用户积分系统</a:t>
            </a:r>
            <a:endParaRPr b="0" lang="en-US" sz="1800" spc="-1" strike="noStrike">
              <a:solidFill>
                <a:srgbClr val="000000"/>
              </a:solidFill>
              <a:uFill>
                <a:solidFill>
                  <a:srgbClr val="ffffff"/>
                </a:solidFill>
              </a:uFill>
              <a:latin typeface="Arial"/>
            </a:endParaRPr>
          </a:p>
        </p:txBody>
      </p:sp>
      <p:sp>
        <p:nvSpPr>
          <p:cNvPr id="389" name="CustomShape 4"/>
          <p:cNvSpPr/>
          <p:nvPr/>
        </p:nvSpPr>
        <p:spPr>
          <a:xfrm>
            <a:off x="269280" y="2333160"/>
            <a:ext cx="2729520" cy="1025640"/>
          </a:xfrm>
          <a:prstGeom prst="hexagon">
            <a:avLst>
              <a:gd name="adj" fmla="val 25000"/>
              <a:gd name="vf" fmla="val 115470"/>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2400" spc="-1" strike="noStrike">
                <a:solidFill>
                  <a:srgbClr val="ffffff"/>
                </a:solidFill>
                <a:uFill>
                  <a:solidFill>
                    <a:srgbClr val="ffffff"/>
                  </a:solidFill>
                </a:uFill>
                <a:latin typeface="Arial"/>
                <a:ea typeface="Arial"/>
              </a:rPr>
              <a:t>创新内容</a:t>
            </a:r>
            <a:endParaRPr b="0" lang="en-US" sz="2400" spc="-1" strike="noStrike">
              <a:solidFill>
                <a:srgbClr val="000000"/>
              </a:solidFill>
              <a:uFill>
                <a:solidFill>
                  <a:srgbClr val="ffffff"/>
                </a:solidFill>
              </a:uFill>
              <a:latin typeface="Arial"/>
            </a:endParaRPr>
          </a:p>
        </p:txBody>
      </p:sp>
      <p:sp>
        <p:nvSpPr>
          <p:cNvPr id="390" name="CustomShape 5"/>
          <p:cNvSpPr/>
          <p:nvPr/>
        </p:nvSpPr>
        <p:spPr>
          <a:xfrm flipH="1" rot="10800000">
            <a:off x="3673440" y="2346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91" name="CustomShape 6"/>
          <p:cNvSpPr/>
          <p:nvPr/>
        </p:nvSpPr>
        <p:spPr>
          <a:xfrm>
            <a:off x="2999160" y="2859840"/>
            <a:ext cx="673560" cy="36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92" name="CustomShape 7"/>
          <p:cNvSpPr/>
          <p:nvPr/>
        </p:nvSpPr>
        <p:spPr>
          <a:xfrm>
            <a:off x="2742480" y="3372840"/>
            <a:ext cx="930240" cy="701640"/>
          </a:xfrm>
          <a:custGeom>
            <a:avLst/>
            <a:gdLst/>
            <a:ahLst/>
            <a:rect l="l" t="t" r="r" b="b"/>
            <a:pathLst>
              <a:path w="21600" h="21600">
                <a:moveTo>
                  <a:pt x="0" y="0"/>
                </a:moveTo>
                <a:lnTo>
                  <a:pt x="21600" y="21600"/>
                </a:lnTo>
              </a:path>
            </a:pathLst>
          </a:custGeom>
          <a:noFill/>
          <a:ln w="9360">
            <a:solidFill>
              <a:srgbClr val="414455"/>
            </a:solidFill>
            <a:miter/>
            <a:tailEnd len="lg" type="stealth" w="lg"/>
          </a:ln>
        </p:spPr>
        <p:style>
          <a:lnRef idx="0"/>
          <a:fillRef idx="0"/>
          <a:effectRef idx="0"/>
          <a:fontRef idx="minor"/>
        </p:style>
      </p:sp>
      <p:sp>
        <p:nvSpPr>
          <p:cNvPr id="393" name="CustomShape 8"/>
          <p:cNvSpPr/>
          <p:nvPr/>
        </p:nvSpPr>
        <p:spPr>
          <a:xfrm>
            <a:off x="3907800" y="1191600"/>
            <a:ext cx="4536720" cy="70920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问卷调查者使用积分发布问卷，问卷回答者通过每日签到、回答问卷等方式获得积分</a:t>
            </a:r>
            <a:r>
              <a:rPr b="0" lang="en-US" sz="18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p:txBody>
      </p:sp>
      <p:sp>
        <p:nvSpPr>
          <p:cNvPr id="394" name="CustomShape 9"/>
          <p:cNvSpPr/>
          <p:nvPr/>
        </p:nvSpPr>
        <p:spPr>
          <a:xfrm>
            <a:off x="3745440" y="232416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95" name="CustomShape 10"/>
          <p:cNvSpPr/>
          <p:nvPr/>
        </p:nvSpPr>
        <p:spPr>
          <a:xfrm>
            <a:off x="4369680" y="216360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问卷实时数据反馈问卷回答者</a:t>
            </a:r>
            <a:endParaRPr b="0" lang="en-US" sz="1800" spc="-1" strike="noStrike">
              <a:solidFill>
                <a:srgbClr val="000000"/>
              </a:solidFill>
              <a:uFill>
                <a:solidFill>
                  <a:srgbClr val="ffffff"/>
                </a:solidFill>
              </a:uFill>
              <a:latin typeface="Arial"/>
            </a:endParaRPr>
          </a:p>
        </p:txBody>
      </p:sp>
      <p:sp>
        <p:nvSpPr>
          <p:cNvPr id="396" name="CustomShape 11"/>
          <p:cNvSpPr/>
          <p:nvPr/>
        </p:nvSpPr>
        <p:spPr>
          <a:xfrm>
            <a:off x="3907800" y="2541600"/>
            <a:ext cx="4536720" cy="60696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问卷调查者可以选择是否向问卷回答者公开问卷实时结果。</a:t>
            </a:r>
            <a:endParaRPr b="0" lang="en-US" sz="1400" spc="-1" strike="noStrike">
              <a:solidFill>
                <a:srgbClr val="000000"/>
              </a:solidFill>
              <a:uFill>
                <a:solidFill>
                  <a:srgbClr val="ffffff"/>
                </a:solidFill>
              </a:uFill>
              <a:latin typeface="Arial"/>
            </a:endParaRPr>
          </a:p>
        </p:txBody>
      </p:sp>
      <p:sp>
        <p:nvSpPr>
          <p:cNvPr id="397" name="CustomShape 12"/>
          <p:cNvSpPr/>
          <p:nvPr/>
        </p:nvSpPr>
        <p:spPr>
          <a:xfrm>
            <a:off x="3745440" y="3674160"/>
            <a:ext cx="4771080" cy="1081440"/>
          </a:xfrm>
          <a:prstGeom prst="rect">
            <a:avLst/>
          </a:prstGeom>
          <a:solidFill>
            <a:schemeClr val="accent1">
              <a:alpha val="23529"/>
            </a:schemeClr>
          </a:solidFill>
          <a:ln w="12600">
            <a:solidFill>
              <a:schemeClr val="accent1"/>
            </a:solidFill>
            <a:miter/>
          </a:ln>
        </p:spPr>
        <p:style>
          <a:lnRef idx="0"/>
          <a:fillRef idx="0"/>
          <a:effectRef idx="0"/>
          <a:fontRef idx="minor"/>
        </p:style>
      </p:sp>
      <p:sp>
        <p:nvSpPr>
          <p:cNvPr id="398" name="CustomShape 13"/>
          <p:cNvSpPr/>
          <p:nvPr/>
        </p:nvSpPr>
        <p:spPr>
          <a:xfrm>
            <a:off x="4369680" y="3513960"/>
            <a:ext cx="3514680" cy="347400"/>
          </a:xfrm>
          <a:prstGeom prst="rect">
            <a:avLst/>
          </a:prstGeom>
          <a:solidFill>
            <a:schemeClr val="accent1"/>
          </a:solidFill>
          <a:ln>
            <a:noFill/>
          </a:ln>
        </p:spPr>
        <p:style>
          <a:lnRef idx="0"/>
          <a:fillRef idx="0"/>
          <a:effectRef idx="0"/>
          <a:fontRef idx="minor"/>
        </p:style>
        <p:txBody>
          <a:bodyPr lIns="68400" rIns="68400" tIns="34200" bIns="34200" anchor="ctr"/>
          <a:p>
            <a:pPr algn="ctr">
              <a:lnSpc>
                <a:spcPct val="100000"/>
              </a:lnSpc>
            </a:pPr>
            <a:r>
              <a:rPr b="0" lang="en-US" sz="1800" spc="-1" strike="noStrike">
                <a:solidFill>
                  <a:srgbClr val="ffffff"/>
                </a:solidFill>
                <a:uFill>
                  <a:solidFill>
                    <a:srgbClr val="ffffff"/>
                  </a:solidFill>
                </a:uFill>
                <a:latin typeface="Arial"/>
                <a:ea typeface="Arial"/>
              </a:rPr>
              <a:t>废卷检查功能</a:t>
            </a:r>
            <a:endParaRPr b="0" lang="en-US" sz="1800" spc="-1" strike="noStrike">
              <a:solidFill>
                <a:srgbClr val="000000"/>
              </a:solidFill>
              <a:uFill>
                <a:solidFill>
                  <a:srgbClr val="ffffff"/>
                </a:solidFill>
              </a:uFill>
              <a:latin typeface="Arial"/>
            </a:endParaRPr>
          </a:p>
        </p:txBody>
      </p:sp>
      <p:sp>
        <p:nvSpPr>
          <p:cNvPr id="399" name="CustomShape 14"/>
          <p:cNvSpPr/>
          <p:nvPr/>
        </p:nvSpPr>
        <p:spPr>
          <a:xfrm>
            <a:off x="3907800" y="3891960"/>
            <a:ext cx="4536720" cy="606960"/>
          </a:xfrm>
          <a:prstGeom prst="rect">
            <a:avLst/>
          </a:prstGeom>
          <a:noFill/>
          <a:ln>
            <a:noFill/>
          </a:ln>
        </p:spPr>
        <p:style>
          <a:lnRef idx="0"/>
          <a:fillRef idx="0"/>
          <a:effectRef idx="0"/>
          <a:fontRef idx="minor"/>
        </p:style>
        <p:txBody>
          <a:bodyPr lIns="68400" rIns="68400" tIns="34200" bIns="34200"/>
          <a:p>
            <a:pPr>
              <a:lnSpc>
                <a:spcPct val="130000"/>
              </a:lnSpc>
            </a:pPr>
            <a:r>
              <a:rPr b="0" lang="en-US" sz="1400" spc="-1" strike="noStrike">
                <a:solidFill>
                  <a:srgbClr val="000000"/>
                </a:solidFill>
                <a:uFill>
                  <a:solidFill>
                    <a:srgbClr val="ffffff"/>
                  </a:solidFill>
                </a:uFill>
                <a:latin typeface="Arial"/>
                <a:ea typeface="Arial"/>
              </a:rPr>
              <a:t>对问卷回答时间进行统计，低于一定时间的问卷视为废卷。</a:t>
            </a:r>
            <a:endParaRPr b="0" lang="en-US" sz="1400" spc="-1" strike="noStrike">
              <a:solidFill>
                <a:srgbClr val="000000"/>
              </a:solidFill>
              <a:uFill>
                <a:solidFill>
                  <a:srgbClr val="ffffff"/>
                </a:solidFill>
              </a:uFill>
              <a:latin typeface="Arial"/>
            </a:endParaRPr>
          </a:p>
        </p:txBody>
      </p:sp>
      <p:sp>
        <p:nvSpPr>
          <p:cNvPr id="400" name="CustomShape 15"/>
          <p:cNvSpPr/>
          <p:nvPr/>
        </p:nvSpPr>
        <p:spPr>
          <a:xfrm>
            <a:off x="-42120" y="-2540880"/>
            <a:ext cx="876960" cy="369000"/>
          </a:xfrm>
          <a:prstGeom prst="rect">
            <a:avLst/>
          </a:prstGeom>
          <a:noFill/>
          <a:ln>
            <a:noFill/>
          </a:ln>
        </p:spPr>
        <p:style>
          <a:lnRef idx="0"/>
          <a:fillRef idx="0"/>
          <a:effectRef idx="0"/>
          <a:fontRef idx="minor"/>
        </p:style>
        <p:txBody>
          <a:bodyPr/>
          <a:p>
            <a:pPr>
              <a:lnSpc>
                <a:spcPct val="100000"/>
              </a:lnSpc>
            </a:pPr>
            <a:r>
              <a:rPr b="0" lang="en-US" sz="1800" spc="-1" strike="noStrike">
                <a:solidFill>
                  <a:srgbClr val="000000"/>
                </a:solidFill>
                <a:uFill>
                  <a:solidFill>
                    <a:srgbClr val="ffffff"/>
                  </a:solidFill>
                </a:uFill>
                <a:latin typeface="Arial"/>
                <a:ea typeface="Arial"/>
              </a:rPr>
              <a:t>延迟符</a:t>
            </a:r>
            <a:endParaRPr b="0" lang="en-US" sz="1800" spc="-1" strike="noStrike">
              <a:solidFill>
                <a:srgbClr val="000000"/>
              </a:solidFill>
              <a:uFill>
                <a:solidFill>
                  <a:srgbClr val="ffffff"/>
                </a:solidFill>
              </a:uFill>
              <a:latin typeface="Arial"/>
            </a:endParaRPr>
          </a:p>
        </p:txBody>
      </p:sp>
      <p:sp>
        <p:nvSpPr>
          <p:cNvPr id="401" name="CustomShape 16"/>
          <p:cNvSpPr/>
          <p:nvPr/>
        </p:nvSpPr>
        <p:spPr>
          <a:xfrm>
            <a:off x="-5760" y="5326200"/>
            <a:ext cx="9149400" cy="271080"/>
          </a:xfrm>
          <a:prstGeom prst="rect">
            <a:avLst/>
          </a:prstGeom>
          <a:noFill/>
          <a:ln>
            <a:noFill/>
          </a:ln>
        </p:spPr>
        <p:style>
          <a:lnRef idx="0"/>
          <a:fillRef idx="0"/>
          <a:effectRef idx="0"/>
          <a:fontRef idx="minor"/>
        </p:style>
      </p:sp>
    </p:spTree>
  </p:cSld>
  <p:transition spd="med">
    <p:fade/>
  </p:transition>
  <p:timing>
    <p:tnLst>
      <p:par>
        <p:cTn id="259" dur="indefinite" restart="never" nodeType="tmRoot">
          <p:childTnLst>
            <p:seq>
              <p:cTn id="260" dur="indefinite" nodeType="mainSeq">
                <p:childTnLst>
                  <p:par>
                    <p:cTn id="261" fill="hold">
                      <p:stCondLst>
                        <p:cond delay="0"/>
                      </p:stCondLst>
                      <p:childTnLst>
                        <p:par>
                          <p:cTn id="262" fill="hold">
                            <p:stCondLst>
                              <p:cond delay="0"/>
                            </p:stCondLst>
                            <p:childTnLst>
                              <p:par>
                                <p:cTn id="263" nodeType="withEffect" fill="hold" presetClass="entr" presetID="10">
                                  <p:stCondLst>
                                    <p:cond delay="0"/>
                                  </p:stCondLst>
                                  <p:childTnLst>
                                    <p:set>
                                      <p:cBhvr>
                                        <p:cTn id="264" dur="1" fill="hold">
                                          <p:stCondLst>
                                            <p:cond delay="0"/>
                                          </p:stCondLst>
                                        </p:cTn>
                                        <p:tgtEl>
                                          <p:spTgt spid="386"/>
                                        </p:tgtEl>
                                        <p:attrNameLst>
                                          <p:attrName>style.visibility</p:attrName>
                                        </p:attrNameLst>
                                      </p:cBhvr>
                                      <p:to>
                                        <p:strVal val="visible"/>
                                      </p:to>
                                    </p:set>
                                    <p:animEffect filter="fade" transition="in">
                                      <p:cBhvr additive="repl">
                                        <p:cTn id="265" dur="500"/>
                                        <p:tgtEl>
                                          <p:spTgt spid="386"/>
                                        </p:tgtEl>
                                      </p:cBhvr>
                                    </p:animEffect>
                                  </p:childTnLst>
                                </p:cTn>
                              </p:par>
                            </p:childTnLst>
                          </p:cTn>
                        </p:par>
                        <p:par>
                          <p:cTn id="266" fill="hold">
                            <p:stCondLst>
                              <p:cond delay="500"/>
                            </p:stCondLst>
                            <p:childTnLst>
                              <p:par>
                                <p:cTn id="267" nodeType="afterEffect" fill="hold" presetClass="entr" presetID="10">
                                  <p:stCondLst>
                                    <p:cond delay="0"/>
                                  </p:stCondLst>
                                  <p:childTnLst>
                                    <p:set>
                                      <p:cBhvr>
                                        <p:cTn id="268" dur="1" fill="hold">
                                          <p:stCondLst>
                                            <p:cond delay="0"/>
                                          </p:stCondLst>
                                        </p:cTn>
                                        <p:tgtEl>
                                          <p:spTgt spid="400"/>
                                        </p:tgtEl>
                                        <p:attrNameLst>
                                          <p:attrName>style.visibility</p:attrName>
                                        </p:attrNameLst>
                                      </p:cBhvr>
                                      <p:to>
                                        <p:strVal val="visible"/>
                                      </p:to>
                                    </p:set>
                                    <p:animEffect filter="fade" transition="in">
                                      <p:cBhvr additive="repl">
                                        <p:cTn id="269" dur="500"/>
                                        <p:tgtEl>
                                          <p:spTgt spid="400"/>
                                        </p:tgtEl>
                                      </p:cBhvr>
                                    </p:animEffect>
                                  </p:childTnLst>
                                </p:cTn>
                              </p:par>
                            </p:childTnLst>
                          </p:cTn>
                        </p:par>
                        <p:par>
                          <p:cTn id="270" fill="hold">
                            <p:stCondLst>
                              <p:cond delay="1000"/>
                            </p:stCondLst>
                            <p:childTnLst>
                              <p:par>
                                <p:cTn id="271" nodeType="afterEffect" fill="hold" presetClass="entr" presetID="10">
                                  <p:stCondLst>
                                    <p:cond delay="0"/>
                                  </p:stCondLst>
                                  <p:childTnLst>
                                    <p:set>
                                      <p:cBhvr>
                                        <p:cTn id="272" dur="1" fill="hold">
                                          <p:stCondLst>
                                            <p:cond delay="0"/>
                                          </p:stCondLst>
                                        </p:cTn>
                                        <p:tgtEl>
                                          <p:spTgt spid="401"/>
                                        </p:tgtEl>
                                        <p:attrNameLst>
                                          <p:attrName>style.visibility</p:attrName>
                                        </p:attrNameLst>
                                      </p:cBhvr>
                                      <p:to>
                                        <p:strVal val="visible"/>
                                      </p:to>
                                    </p:set>
                                    <p:animEffect filter="fade" transition="in">
                                      <p:cBhvr additive="repl">
                                        <p:cTn id="273" dur="500"/>
                                        <p:tgtEl>
                                          <p:spTgt spid="4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LibreOffice/5.2.7.2$Linux_X86_64 LibreOffice_project/20m0$Build-2</Application>
  <Words>1122</Words>
  <Paragraphs>211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2017-06-26T13:49:07Z</dcterms:modified>
  <cp:revision>9</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22</vt:i4>
  </property>
  <property fmtid="{D5CDD505-2E9C-101B-9397-08002B2CF9AE}" pid="8" name="PresentationFormat">
    <vt:lpwstr>全屏显示(16:9)</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